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9"/>
  </p:notesMasterIdLst>
  <p:sldIdLst>
    <p:sldId id="256" r:id="rId2"/>
    <p:sldId id="263" r:id="rId3"/>
    <p:sldId id="264" r:id="rId4"/>
    <p:sldId id="266" r:id="rId5"/>
    <p:sldId id="257" r:id="rId6"/>
    <p:sldId id="276" r:id="rId7"/>
    <p:sldId id="273" r:id="rId8"/>
    <p:sldId id="270" r:id="rId9"/>
    <p:sldId id="259" r:id="rId10"/>
    <p:sldId id="271" r:id="rId11"/>
    <p:sldId id="260" r:id="rId12"/>
    <p:sldId id="272" r:id="rId13"/>
    <p:sldId id="274" r:id="rId14"/>
    <p:sldId id="261" r:id="rId15"/>
    <p:sldId id="262" r:id="rId16"/>
    <p:sldId id="267" r:id="rId17"/>
    <p:sldId id="268" r:id="rId18"/>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8" autoAdjust="0"/>
    <p:restoredTop sz="69269" autoAdjust="0"/>
  </p:normalViewPr>
  <p:slideViewPr>
    <p:cSldViewPr>
      <p:cViewPr varScale="1">
        <p:scale>
          <a:sx n="80" d="100"/>
          <a:sy n="80" d="100"/>
        </p:scale>
        <p:origin x="251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2328267A-6B2C-432E-BE65-6F3490E9B932}" type="datetimeFigureOut">
              <a:rPr lang="en-US" smtClean="0"/>
              <a:t>10/19/2021</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E14B72D9-D4E8-492D-976E-C71DE730B057}" type="slidenum">
              <a:rPr lang="en-US" smtClean="0"/>
              <a:t>‹#›</a:t>
            </a:fld>
            <a:endParaRPr lang="en-US"/>
          </a:p>
        </p:txBody>
      </p:sp>
    </p:spTree>
    <p:extLst>
      <p:ext uri="{BB962C8B-B14F-4D97-AF65-F5344CB8AC3E}">
        <p14:creationId xmlns:p14="http://schemas.microsoft.com/office/powerpoint/2010/main" val="2778535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Jesus called Himself the “Good Shepherd.”  He is our Good Shepherd</a:t>
            </a:r>
            <a:r>
              <a:rPr lang="en-US" baseline="0" dirty="0" smtClean="0"/>
              <a:t> and He watches over us because we belong to Him through our Baptism.  He even gave His life for us by dying on the Cross.</a:t>
            </a:r>
            <a:endParaRPr lang="en-US" dirty="0"/>
          </a:p>
        </p:txBody>
      </p:sp>
      <p:sp>
        <p:nvSpPr>
          <p:cNvPr id="4" name="Slide Number Placeholder 3"/>
          <p:cNvSpPr>
            <a:spLocks noGrp="1"/>
          </p:cNvSpPr>
          <p:nvPr>
            <p:ph type="sldNum" sz="quarter" idx="10"/>
          </p:nvPr>
        </p:nvSpPr>
        <p:spPr/>
        <p:txBody>
          <a:bodyPr/>
          <a:lstStyle/>
          <a:p>
            <a:fld id="{E14B72D9-D4E8-492D-976E-C71DE730B057}" type="slidenum">
              <a:rPr lang="en-US" smtClean="0"/>
              <a:t>1</a:t>
            </a:fld>
            <a:endParaRPr lang="en-US"/>
          </a:p>
        </p:txBody>
      </p:sp>
    </p:spTree>
    <p:extLst>
      <p:ext uri="{BB962C8B-B14F-4D97-AF65-F5344CB8AC3E}">
        <p14:creationId xmlns:p14="http://schemas.microsoft.com/office/powerpoint/2010/main" val="3502424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you want to be treated and how you treat others is at the core of the meaning of respect.</a:t>
            </a:r>
          </a:p>
        </p:txBody>
      </p:sp>
      <p:sp>
        <p:nvSpPr>
          <p:cNvPr id="4" name="Slide Number Placeholder 3"/>
          <p:cNvSpPr>
            <a:spLocks noGrp="1"/>
          </p:cNvSpPr>
          <p:nvPr>
            <p:ph type="sldNum" sz="quarter" idx="10"/>
          </p:nvPr>
        </p:nvSpPr>
        <p:spPr/>
        <p:txBody>
          <a:bodyPr/>
          <a:lstStyle/>
          <a:p>
            <a:fld id="{E14B72D9-D4E8-492D-976E-C71DE730B057}" type="slidenum">
              <a:rPr lang="en-US" smtClean="0"/>
              <a:t>10</a:t>
            </a:fld>
            <a:endParaRPr lang="en-US"/>
          </a:p>
        </p:txBody>
      </p:sp>
    </p:spTree>
    <p:extLst>
      <p:ext uri="{BB962C8B-B14F-4D97-AF65-F5344CB8AC3E}">
        <p14:creationId xmlns:p14="http://schemas.microsoft.com/office/powerpoint/2010/main" val="3940991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Students</a:t>
            </a:r>
            <a:r>
              <a:rPr lang="en-US" baseline="0" dirty="0" smtClean="0"/>
              <a:t> will learn about safety, safe environment and the care that is to surround them. </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“God loves you very much and wants you to feel safe at all times. You are safe when you are not in danger. Even though we need to respect all people, some people might want to hurt you. If someone is hurting you, you MUST tell an adult you can trust, such as your parents, a teacher, a principal, an aunt or uncle. And you must tell them right away! It could be an adult or another child who is hurting you. You should always tell the truth about being hurt, </a:t>
            </a:r>
            <a:r>
              <a:rPr lang="en-US" baseline="0" dirty="0" smtClean="0">
                <a:solidFill>
                  <a:srgbClr val="FF0000"/>
                </a:solidFill>
              </a:rPr>
              <a:t>even if someone tells you not to tell anyone – to keep it a secret.”</a:t>
            </a:r>
          </a:p>
        </p:txBody>
      </p:sp>
      <p:sp>
        <p:nvSpPr>
          <p:cNvPr id="4" name="Slide Number Placeholder 3"/>
          <p:cNvSpPr>
            <a:spLocks noGrp="1"/>
          </p:cNvSpPr>
          <p:nvPr>
            <p:ph type="sldNum" sz="quarter" idx="10"/>
          </p:nvPr>
        </p:nvSpPr>
        <p:spPr/>
        <p:txBody>
          <a:bodyPr/>
          <a:lstStyle/>
          <a:p>
            <a:fld id="{E14B72D9-D4E8-492D-976E-C71DE730B057}" type="slidenum">
              <a:rPr lang="en-US" smtClean="0"/>
              <a:t>11</a:t>
            </a:fld>
            <a:endParaRPr lang="en-US"/>
          </a:p>
        </p:txBody>
      </p:sp>
    </p:spTree>
    <p:extLst>
      <p:ext uri="{BB962C8B-B14F-4D97-AF65-F5344CB8AC3E}">
        <p14:creationId xmlns:p14="http://schemas.microsoft.com/office/powerpoint/2010/main" val="1240511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What is trust?  It is</a:t>
            </a:r>
            <a:r>
              <a:rPr lang="en-US" baseline="0" dirty="0" smtClean="0"/>
              <a:t> good to explore the issue of trust with the students.</a:t>
            </a:r>
            <a:endParaRPr lang="en-US" dirty="0" smtClean="0"/>
          </a:p>
          <a:p>
            <a:endParaRPr lang="en-US" dirty="0" smtClean="0"/>
          </a:p>
          <a:p>
            <a:r>
              <a:rPr lang="en-US" dirty="0" smtClean="0"/>
              <a:t>A</a:t>
            </a:r>
            <a:r>
              <a:rPr lang="en-US" baseline="0" dirty="0" smtClean="0"/>
              <a:t> good way to explain trust might be to have the students answer these questions:  </a:t>
            </a:r>
            <a:r>
              <a:rPr lang="en-US" dirty="0" smtClean="0"/>
              <a:t>Who trusts you?  What does it mean to trust you?  </a:t>
            </a:r>
          </a:p>
          <a:p>
            <a:endParaRPr lang="en-US" dirty="0"/>
          </a:p>
        </p:txBody>
      </p:sp>
      <p:sp>
        <p:nvSpPr>
          <p:cNvPr id="4" name="Slide Number Placeholder 3"/>
          <p:cNvSpPr>
            <a:spLocks noGrp="1"/>
          </p:cNvSpPr>
          <p:nvPr>
            <p:ph type="sldNum" sz="quarter" idx="10"/>
          </p:nvPr>
        </p:nvSpPr>
        <p:spPr/>
        <p:txBody>
          <a:bodyPr/>
          <a:lstStyle/>
          <a:p>
            <a:fld id="{E14B72D9-D4E8-492D-976E-C71DE730B057}" type="slidenum">
              <a:rPr lang="en-US" smtClean="0"/>
              <a:t>12</a:t>
            </a:fld>
            <a:endParaRPr lang="en-US"/>
          </a:p>
        </p:txBody>
      </p:sp>
    </p:spTree>
    <p:extLst>
      <p:ext uri="{BB962C8B-B14F-4D97-AF65-F5344CB8AC3E}">
        <p14:creationId xmlns:p14="http://schemas.microsoft.com/office/powerpoint/2010/main" val="28990575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4B72D9-D4E8-492D-976E-C71DE730B057}" type="slidenum">
              <a:rPr lang="en-US" smtClean="0"/>
              <a:t>13</a:t>
            </a:fld>
            <a:endParaRPr lang="en-US"/>
          </a:p>
        </p:txBody>
      </p:sp>
    </p:spTree>
    <p:extLst>
      <p:ext uri="{BB962C8B-B14F-4D97-AF65-F5344CB8AC3E}">
        <p14:creationId xmlns:p14="http://schemas.microsoft.com/office/powerpoint/2010/main" val="288894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Students will learn</a:t>
            </a:r>
            <a:r>
              <a:rPr lang="en-US" baseline="0" dirty="0" smtClean="0"/>
              <a:t> about safety, safe environment and the care that is to surround them.</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“Think of an adult that you know and trust. This adult should love you and would</a:t>
            </a:r>
            <a:r>
              <a:rPr lang="en-US" b="1" baseline="0" dirty="0" smtClean="0"/>
              <a:t> not </a:t>
            </a:r>
            <a:r>
              <a:rPr lang="en-US" baseline="0" dirty="0" smtClean="0"/>
              <a:t>make you feel uncomfortable. That person is who you should tell if someone else is making you uncomfortable. </a:t>
            </a:r>
          </a:p>
          <a:p>
            <a:pPr marL="171450" indent="-171450">
              <a:buFont typeface="Arial" panose="020B0604020202020204" pitchFamily="34" charset="0"/>
              <a:buChar char="•"/>
            </a:pPr>
            <a:r>
              <a:rPr lang="en-US" baseline="0" dirty="0" smtClean="0"/>
              <a:t>If a friend or family member wants to play a game or watch a video that makes you feel uncomfortable, tell the adult you trust. </a:t>
            </a:r>
          </a:p>
          <a:p>
            <a:pPr marL="171450" indent="-171450">
              <a:buFont typeface="Arial" panose="020B0604020202020204" pitchFamily="34" charset="0"/>
              <a:buChar char="•"/>
            </a:pPr>
            <a:r>
              <a:rPr lang="en-US" baseline="0" dirty="0" smtClean="0"/>
              <a:t>If you are made to look at something that makes you feel uncomfortable, tell the adult you trust. </a:t>
            </a:r>
          </a:p>
          <a:p>
            <a:pPr marL="171450" indent="-171450">
              <a:buFont typeface="Arial" panose="020B0604020202020204" pitchFamily="34" charset="0"/>
              <a:buChar char="•"/>
            </a:pPr>
            <a:r>
              <a:rPr lang="en-US" baseline="0" dirty="0" smtClean="0"/>
              <a:t>If you were in a place that makes you feel uncomfortable, tell the adult you trust. </a:t>
            </a:r>
          </a:p>
          <a:p>
            <a:pPr marL="171450" indent="-171450">
              <a:buFont typeface="Arial" panose="020B0604020202020204" pitchFamily="34" charset="0"/>
              <a:buChar char="•"/>
            </a:pPr>
            <a:r>
              <a:rPr lang="en-US" baseline="0" dirty="0" smtClean="0"/>
              <a:t>If you are told to do something that you think might be wrong or you know is wrong, tell the adult you trust. </a:t>
            </a:r>
          </a:p>
          <a:p>
            <a:pPr marL="171450" indent="-171450">
              <a:buFont typeface="Arial" panose="020B0604020202020204" pitchFamily="34" charset="0"/>
              <a:buChar char="•"/>
            </a:pPr>
            <a:r>
              <a:rPr lang="en-US" baseline="0" dirty="0" smtClean="0"/>
              <a:t>If someone touches you in a way that makes you uncomfortable, tell the adult you trust.”</a:t>
            </a:r>
          </a:p>
        </p:txBody>
      </p:sp>
      <p:sp>
        <p:nvSpPr>
          <p:cNvPr id="4" name="Slide Number Placeholder 3"/>
          <p:cNvSpPr>
            <a:spLocks noGrp="1"/>
          </p:cNvSpPr>
          <p:nvPr>
            <p:ph type="sldNum" sz="quarter" idx="10"/>
          </p:nvPr>
        </p:nvSpPr>
        <p:spPr/>
        <p:txBody>
          <a:bodyPr/>
          <a:lstStyle/>
          <a:p>
            <a:fld id="{E14B72D9-D4E8-492D-976E-C71DE730B057}" type="slidenum">
              <a:rPr lang="en-US" smtClean="0"/>
              <a:t>14</a:t>
            </a:fld>
            <a:endParaRPr lang="en-US"/>
          </a:p>
        </p:txBody>
      </p:sp>
    </p:spTree>
    <p:extLst>
      <p:ext uri="{BB962C8B-B14F-4D97-AF65-F5344CB8AC3E}">
        <p14:creationId xmlns:p14="http://schemas.microsoft.com/office/powerpoint/2010/main" val="1738512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Students</a:t>
            </a:r>
            <a:r>
              <a:rPr lang="en-US" baseline="0" dirty="0" smtClean="0"/>
              <a:t> will learn the respect that each person deserves as a child of God and the difference between appropriate, kind actions and behavior that make them feel safe, secure and loved and inappropriate, harmful actions and behavior that makes them feel uncomfortable or unsafe. Students will learn the difference between good touch and bad touch.</a:t>
            </a:r>
          </a:p>
          <a:p>
            <a:pPr marL="171450" indent="-171450">
              <a:buFont typeface="Arial" panose="020B0604020202020204" pitchFamily="34" charset="0"/>
              <a:buChar char="•"/>
            </a:pPr>
            <a:r>
              <a:rPr lang="en-US" baseline="0" dirty="0" smtClean="0"/>
              <a:t>Students will learn the importance of saying ‘no’ to inappropriate, harmful actions and behavior that makes them uncomfortable or unsafe. Children will be encouraged to immediately tell a trusted adult when these situations arise.</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“Some actions like hitting, shoving, grabbing and pushing are not good and kind – they are not good forms of touch. If you are being hugged or touched by someone who loves you, you will feel safe and secure. If you are being hugged or touched by someone who does not love you, you might feel scared or uncomfortable. If you are scared or uncomfortable you should tell that person to STOP. Then go tell the adult you trust what happened.”</a:t>
            </a:r>
            <a:endParaRPr lang="en-US" dirty="0"/>
          </a:p>
        </p:txBody>
      </p:sp>
      <p:sp>
        <p:nvSpPr>
          <p:cNvPr id="4" name="Slide Number Placeholder 3"/>
          <p:cNvSpPr>
            <a:spLocks noGrp="1"/>
          </p:cNvSpPr>
          <p:nvPr>
            <p:ph type="sldNum" sz="quarter" idx="10"/>
          </p:nvPr>
        </p:nvSpPr>
        <p:spPr/>
        <p:txBody>
          <a:bodyPr/>
          <a:lstStyle/>
          <a:p>
            <a:fld id="{E14B72D9-D4E8-492D-976E-C71DE730B057}" type="slidenum">
              <a:rPr lang="en-US" smtClean="0"/>
              <a:t>15</a:t>
            </a:fld>
            <a:endParaRPr lang="en-US"/>
          </a:p>
        </p:txBody>
      </p:sp>
    </p:spTree>
    <p:extLst>
      <p:ext uri="{BB962C8B-B14F-4D97-AF65-F5344CB8AC3E}">
        <p14:creationId xmlns:p14="http://schemas.microsoft.com/office/powerpoint/2010/main" val="17778032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the students tell you various</a:t>
            </a:r>
            <a:r>
              <a:rPr lang="en-US" baseline="0" dirty="0" smtClean="0"/>
              <a:t> people that</a:t>
            </a:r>
            <a:r>
              <a:rPr lang="en-US" dirty="0" smtClean="0"/>
              <a:t> they trust.</a:t>
            </a:r>
            <a:endParaRPr lang="en-US" dirty="0"/>
          </a:p>
        </p:txBody>
      </p:sp>
      <p:sp>
        <p:nvSpPr>
          <p:cNvPr id="4" name="Slide Number Placeholder 3"/>
          <p:cNvSpPr>
            <a:spLocks noGrp="1"/>
          </p:cNvSpPr>
          <p:nvPr>
            <p:ph type="sldNum" sz="quarter" idx="10"/>
          </p:nvPr>
        </p:nvSpPr>
        <p:spPr/>
        <p:txBody>
          <a:bodyPr/>
          <a:lstStyle/>
          <a:p>
            <a:fld id="{E14B72D9-D4E8-492D-976E-C71DE730B057}" type="slidenum">
              <a:rPr lang="en-US" smtClean="0"/>
              <a:t>16</a:t>
            </a:fld>
            <a:endParaRPr lang="en-US"/>
          </a:p>
        </p:txBody>
      </p:sp>
    </p:spTree>
    <p:extLst>
      <p:ext uri="{BB962C8B-B14F-4D97-AF65-F5344CB8AC3E}">
        <p14:creationId xmlns:p14="http://schemas.microsoft.com/office/powerpoint/2010/main" val="17382773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pPr marL="228600" indent="-228600">
              <a:buAutoNum type="arabicPeriod"/>
            </a:pPr>
            <a:r>
              <a:rPr lang="en-US" sz="1200" b="0" i="0" u="none" strike="noStrike" kern="1200" baseline="0" dirty="0" smtClean="0">
                <a:solidFill>
                  <a:schemeClr val="tx1"/>
                </a:solidFill>
                <a:latin typeface="+mn-lt"/>
                <a:ea typeface="+mn-ea"/>
                <a:cs typeface="+mn-cs"/>
              </a:rPr>
              <a:t>Examples:  Look both ways when crossing the street, wear a seat belt, do not play with matches, wear a helmet when riding a bicycle, always go with someone to a public restroom etc.</a:t>
            </a:r>
          </a:p>
          <a:p>
            <a:pPr marL="0" indent="0">
              <a:buNone/>
            </a:pPr>
            <a:r>
              <a:rPr lang="en-US" sz="1200" b="0" i="0" u="none" strike="noStrike" kern="1200" baseline="0" dirty="0" smtClean="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2. Parent’s hug, a friend’s High –5, shaking hands when meeting someone for the first time, snuggling up with grandmother when reading a book. See Catechism of the Catholic Church paragraphs 2196 – 2200, 2214-2219, 2227.</a:t>
            </a:r>
          </a:p>
          <a:p>
            <a:pPr marL="0" indent="0">
              <a:buNone/>
            </a:pP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3. Teacher reads: </a:t>
            </a:r>
          </a:p>
          <a:p>
            <a:r>
              <a:rPr lang="en-US" sz="1200" b="0" i="0" u="none" strike="noStrike" kern="1200" baseline="0" dirty="0" smtClean="0">
                <a:solidFill>
                  <a:schemeClr val="tx1"/>
                </a:solidFill>
                <a:latin typeface="+mn-lt"/>
                <a:ea typeface="+mn-ea"/>
                <a:cs typeface="+mn-cs"/>
              </a:rPr>
              <a:t>o Mommy hugs you for cleaning up your room. </a:t>
            </a:r>
          </a:p>
          <a:p>
            <a:r>
              <a:rPr lang="en-US" sz="1200" b="0" i="0" u="none" strike="noStrike" kern="1200" baseline="0" dirty="0" smtClean="0">
                <a:solidFill>
                  <a:schemeClr val="tx1"/>
                </a:solidFill>
                <a:latin typeface="+mn-lt"/>
                <a:ea typeface="+mn-ea"/>
                <a:cs typeface="+mn-cs"/>
              </a:rPr>
              <a:t>o Your friend gets angry at you and pushes you and you fall down </a:t>
            </a:r>
          </a:p>
          <a:p>
            <a:r>
              <a:rPr lang="en-US" sz="1200" b="0" i="0" u="none" strike="noStrike" kern="1200" baseline="0" dirty="0" smtClean="0">
                <a:solidFill>
                  <a:schemeClr val="tx1"/>
                </a:solidFill>
                <a:latin typeface="+mn-lt"/>
                <a:ea typeface="+mn-ea"/>
                <a:cs typeface="+mn-cs"/>
              </a:rPr>
              <a:t>o You are watching TV and your sister’s friend sits real close to you and you do not like it. </a:t>
            </a:r>
          </a:p>
          <a:p>
            <a:r>
              <a:rPr lang="en-US" sz="1200" b="0" i="0" u="none" strike="noStrike" kern="1200" baseline="0" dirty="0" smtClean="0">
                <a:solidFill>
                  <a:schemeClr val="tx1"/>
                </a:solidFill>
                <a:latin typeface="+mn-lt"/>
                <a:ea typeface="+mn-ea"/>
                <a:cs typeface="+mn-cs"/>
              </a:rPr>
              <a:t>o Your friend gives you a High-5 for running very fast in gym class </a:t>
            </a:r>
          </a:p>
          <a:p>
            <a:r>
              <a:rPr lang="en-US" sz="1200" b="0" i="0" u="none" strike="noStrike" kern="1200" baseline="0" dirty="0" smtClean="0">
                <a:solidFill>
                  <a:schemeClr val="tx1"/>
                </a:solidFill>
                <a:latin typeface="+mn-lt"/>
                <a:ea typeface="+mn-ea"/>
                <a:cs typeface="+mn-cs"/>
              </a:rPr>
              <a:t>o Your teacher gives you a pat on your back for spelling a word correctly. </a:t>
            </a:r>
          </a:p>
          <a:p>
            <a:pPr marL="0" indent="0">
              <a:buNone/>
            </a:pPr>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14B72D9-D4E8-492D-976E-C71DE730B057}" type="slidenum">
              <a:rPr lang="en-US" smtClean="0"/>
              <a:t>17</a:t>
            </a:fld>
            <a:endParaRPr lang="en-US"/>
          </a:p>
        </p:txBody>
      </p:sp>
    </p:spTree>
    <p:extLst>
      <p:ext uri="{BB962C8B-B14F-4D97-AF65-F5344CB8AC3E}">
        <p14:creationId xmlns:p14="http://schemas.microsoft.com/office/powerpoint/2010/main" val="3813502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 the lesson by praying together.</a:t>
            </a:r>
          </a:p>
          <a:p>
            <a:endParaRPr lang="en-US" dirty="0" smtClean="0"/>
          </a:p>
          <a:p>
            <a:r>
              <a:rPr lang="en-US" dirty="0" smtClean="0"/>
              <a:t>“Angel of God,</a:t>
            </a:r>
          </a:p>
          <a:p>
            <a:r>
              <a:rPr lang="en-US" dirty="0" smtClean="0"/>
              <a:t>my guardian dear,</a:t>
            </a:r>
          </a:p>
          <a:p>
            <a:r>
              <a:rPr lang="en-US" dirty="0" smtClean="0"/>
              <a:t>to whom God’s love commits me here.</a:t>
            </a:r>
          </a:p>
          <a:p>
            <a:r>
              <a:rPr lang="en-US" dirty="0" smtClean="0"/>
              <a:t>Ever this day </a:t>
            </a:r>
          </a:p>
          <a:p>
            <a:r>
              <a:rPr lang="en-US" dirty="0" smtClean="0"/>
              <a:t>be at my side, </a:t>
            </a:r>
          </a:p>
          <a:p>
            <a:r>
              <a:rPr lang="en-US" dirty="0" smtClean="0"/>
              <a:t>to light and guard, </a:t>
            </a:r>
          </a:p>
          <a:p>
            <a:r>
              <a:rPr lang="en-US" dirty="0" smtClean="0"/>
              <a:t>to rule and guide.</a:t>
            </a:r>
          </a:p>
          <a:p>
            <a:r>
              <a:rPr lang="en-US" dirty="0" smtClean="0"/>
              <a:t>Amen.”</a:t>
            </a:r>
          </a:p>
          <a:p>
            <a:endParaRPr lang="en-US" dirty="0"/>
          </a:p>
        </p:txBody>
      </p:sp>
      <p:sp>
        <p:nvSpPr>
          <p:cNvPr id="4" name="Slide Number Placeholder 3"/>
          <p:cNvSpPr>
            <a:spLocks noGrp="1"/>
          </p:cNvSpPr>
          <p:nvPr>
            <p:ph type="sldNum" sz="quarter" idx="10"/>
          </p:nvPr>
        </p:nvSpPr>
        <p:spPr/>
        <p:txBody>
          <a:bodyPr/>
          <a:lstStyle/>
          <a:p>
            <a:fld id="{E14B72D9-D4E8-492D-976E-C71DE730B057}" type="slidenum">
              <a:rPr lang="en-US" smtClean="0"/>
              <a:t>2</a:t>
            </a:fld>
            <a:endParaRPr lang="en-US"/>
          </a:p>
        </p:txBody>
      </p:sp>
    </p:spTree>
    <p:extLst>
      <p:ext uri="{BB962C8B-B14F-4D97-AF65-F5344CB8AC3E}">
        <p14:creationId xmlns:p14="http://schemas.microsoft.com/office/powerpoint/2010/main" val="2960784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God tells you in the Bible that He loves you.  He also tells you in the Bible that you are to love Him with all your heart, soul, mind and strength. In order to love God, you need to know who God is. You come to know God through learning about Him and speaking with Him in prayer every day.” </a:t>
            </a:r>
          </a:p>
          <a:p>
            <a:endParaRPr lang="en-US" dirty="0" smtClean="0"/>
          </a:p>
          <a:p>
            <a:r>
              <a:rPr lang="en-US" dirty="0" smtClean="0"/>
              <a:t>Explain</a:t>
            </a:r>
            <a:r>
              <a:rPr lang="en-US" baseline="0" dirty="0" smtClean="0"/>
              <a:t> t</a:t>
            </a:r>
            <a:r>
              <a:rPr lang="en-US" dirty="0" smtClean="0"/>
              <a:t>he</a:t>
            </a:r>
            <a:r>
              <a:rPr lang="en-US" baseline="0" dirty="0" smtClean="0"/>
              <a:t> difference between </a:t>
            </a:r>
          </a:p>
          <a:p>
            <a:r>
              <a:rPr lang="en-US" baseline="0" dirty="0" smtClean="0"/>
              <a:t>being treated with respect, </a:t>
            </a:r>
          </a:p>
          <a:p>
            <a:r>
              <a:rPr lang="en-US" baseline="0" dirty="0" smtClean="0"/>
              <a:t>being treated without respect which is always harmful </a:t>
            </a:r>
          </a:p>
          <a:p>
            <a:endParaRPr lang="en-US" baseline="0" dirty="0" smtClean="0"/>
          </a:p>
          <a:p>
            <a:r>
              <a:rPr lang="en-US" baseline="0" dirty="0" smtClean="0"/>
              <a:t>Being treated without respect needs to be stopped.  This is different from being disciplined for doing something wrong.</a:t>
            </a:r>
            <a:endParaRPr lang="en-US" dirty="0"/>
          </a:p>
        </p:txBody>
      </p:sp>
      <p:sp>
        <p:nvSpPr>
          <p:cNvPr id="4" name="Slide Number Placeholder 3"/>
          <p:cNvSpPr>
            <a:spLocks noGrp="1"/>
          </p:cNvSpPr>
          <p:nvPr>
            <p:ph type="sldNum" sz="quarter" idx="10"/>
          </p:nvPr>
        </p:nvSpPr>
        <p:spPr/>
        <p:txBody>
          <a:bodyPr/>
          <a:lstStyle/>
          <a:p>
            <a:fld id="{E14B72D9-D4E8-492D-976E-C71DE730B057}" type="slidenum">
              <a:rPr lang="en-US" smtClean="0"/>
              <a:t>3</a:t>
            </a:fld>
            <a:endParaRPr lang="en-US"/>
          </a:p>
        </p:txBody>
      </p:sp>
    </p:spTree>
    <p:extLst>
      <p:ext uri="{BB962C8B-B14F-4D97-AF65-F5344CB8AC3E}">
        <p14:creationId xmlns:p14="http://schemas.microsoft.com/office/powerpoint/2010/main" val="4162057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Tell the children that these words are taken from the Bible,</a:t>
            </a:r>
            <a:r>
              <a:rPr lang="en-US" baseline="0" dirty="0" smtClean="0"/>
              <a:t> God’s Word.  These words are true because they are from God.</a:t>
            </a:r>
            <a:endParaRPr lang="en-US" dirty="0" smtClean="0"/>
          </a:p>
          <a:p>
            <a:endParaRPr lang="en-US" dirty="0"/>
          </a:p>
        </p:txBody>
      </p:sp>
      <p:sp>
        <p:nvSpPr>
          <p:cNvPr id="4" name="Slide Number Placeholder 3"/>
          <p:cNvSpPr>
            <a:spLocks noGrp="1"/>
          </p:cNvSpPr>
          <p:nvPr>
            <p:ph type="sldNum" sz="quarter" idx="10"/>
          </p:nvPr>
        </p:nvSpPr>
        <p:spPr/>
        <p:txBody>
          <a:bodyPr/>
          <a:lstStyle/>
          <a:p>
            <a:fld id="{E14B72D9-D4E8-492D-976E-C71DE730B057}" type="slidenum">
              <a:rPr lang="en-US" smtClean="0"/>
              <a:t>4</a:t>
            </a:fld>
            <a:endParaRPr lang="en-US"/>
          </a:p>
        </p:txBody>
      </p:sp>
    </p:spTree>
    <p:extLst>
      <p:ext uri="{BB962C8B-B14F-4D97-AF65-F5344CB8AC3E}">
        <p14:creationId xmlns:p14="http://schemas.microsoft.com/office/powerpoint/2010/main" val="4274357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Students will learn about God</a:t>
            </a:r>
            <a:r>
              <a:rPr lang="en-US" baseline="0" dirty="0" smtClean="0"/>
              <a:t> as Creator of all and develop gratitude for all the gifts God has given.</a:t>
            </a:r>
          </a:p>
          <a:p>
            <a:pPr marL="171450" indent="-171450">
              <a:buFont typeface="Arial" panose="020B0604020202020204" pitchFamily="34" charset="0"/>
              <a:buChar char="•"/>
            </a:pPr>
            <a:r>
              <a:rPr lang="en-US" baseline="0" dirty="0" smtClean="0"/>
              <a:t>Students will learn about their dignity (their incredible worth) as children of God. </a:t>
            </a:r>
          </a:p>
          <a:p>
            <a:pPr marL="171450" indent="-171450">
              <a:buFont typeface="Arial" panose="020B0604020202020204" pitchFamily="34" charset="0"/>
              <a:buChar char="•"/>
            </a:pPr>
            <a:r>
              <a:rPr lang="en-US" baseline="0" dirty="0" smtClean="0"/>
              <a:t>Students will learn that they show their love for God through obedience to Him in following the Ten Commandments – His Laws of Love which </a:t>
            </a:r>
            <a:r>
              <a:rPr lang="en-US" b="1" baseline="0" dirty="0" smtClean="0"/>
              <a:t>help us to know how to live as His children</a:t>
            </a:r>
            <a:r>
              <a:rPr lang="en-US" baseline="0" dirty="0" smtClean="0"/>
              <a:t>.</a:t>
            </a:r>
          </a:p>
          <a:p>
            <a:pPr marL="0" indent="0">
              <a:buFont typeface="Arial" panose="020B0604020202020204" pitchFamily="34" charset="0"/>
              <a:buNone/>
            </a:pPr>
            <a:r>
              <a:rPr lang="en-US" baseline="0" dirty="0" smtClean="0"/>
              <a:t> </a:t>
            </a:r>
          </a:p>
          <a:p>
            <a:pPr marL="0" indent="0">
              <a:buFont typeface="Arial" panose="020B0604020202020204" pitchFamily="34" charset="0"/>
              <a:buNone/>
            </a:pPr>
            <a:r>
              <a:rPr lang="en-US" baseline="0" dirty="0" smtClean="0"/>
              <a:t>“God made everything and all that He made is good. God created you and loves you very much. You are important! He made you in His image and likeness. It is right and good to be thankful to God for all his gifts. God loves you very much and wants you to be happy. When we love God and follow Him, we are happy. You show your love for God, by following His Ten Commandments. God gave us these laws of love to help you know how to stay close to Him and to live a life of joy and peace.”</a:t>
            </a:r>
          </a:p>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E14B72D9-D4E8-492D-976E-C71DE730B057}" type="slidenum">
              <a:rPr lang="en-US" smtClean="0"/>
              <a:t>5</a:t>
            </a:fld>
            <a:endParaRPr lang="en-US"/>
          </a:p>
        </p:txBody>
      </p:sp>
    </p:spTree>
    <p:extLst>
      <p:ext uri="{BB962C8B-B14F-4D97-AF65-F5344CB8AC3E}">
        <p14:creationId xmlns:p14="http://schemas.microsoft.com/office/powerpoint/2010/main" val="2809342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smtClean="0"/>
              <a:t>You may consider going through the Ten Commandments as a class.</a:t>
            </a:r>
          </a:p>
          <a:p>
            <a:pPr marL="228600" indent="-228600">
              <a:buFont typeface="Arial" panose="020B0604020202020204" pitchFamily="34" charset="0"/>
              <a:buAutoNum type="arabicPeriod"/>
            </a:pPr>
            <a:r>
              <a:rPr lang="en-US" baseline="0" dirty="0" smtClean="0"/>
              <a:t>There is only one God, and you should love Him with all your heart.  (We should say our prayers ever day)</a:t>
            </a:r>
          </a:p>
          <a:p>
            <a:pPr marL="228600" indent="-228600">
              <a:buFont typeface="Arial" panose="020B0604020202020204" pitchFamily="34" charset="0"/>
              <a:buAutoNum type="arabicPeriod"/>
            </a:pPr>
            <a:r>
              <a:rPr lang="en-US" baseline="0" dirty="0" smtClean="0"/>
              <a:t>Keep God’s name holy.  (We should not say bad words.)</a:t>
            </a:r>
          </a:p>
          <a:p>
            <a:pPr marL="228600" indent="-228600">
              <a:buFont typeface="Arial" panose="020B0604020202020204" pitchFamily="34" charset="0"/>
              <a:buAutoNum type="arabicPeriod"/>
            </a:pPr>
            <a:r>
              <a:rPr lang="en-US" baseline="0" dirty="0" smtClean="0"/>
              <a:t>Go to Church every Sunday.  (We should listen and participate at Mass and not misbehave in Church.)</a:t>
            </a:r>
          </a:p>
          <a:p>
            <a:pPr marL="228600" indent="-228600">
              <a:buFont typeface="Arial" panose="020B0604020202020204" pitchFamily="34" charset="0"/>
              <a:buAutoNum type="arabicPeriod"/>
            </a:pPr>
            <a:r>
              <a:rPr lang="en-US" baseline="0" dirty="0" smtClean="0"/>
              <a:t>Obey your mom and dad.  (We should obey our parents and teachers.)</a:t>
            </a:r>
          </a:p>
          <a:p>
            <a:pPr marL="228600" indent="-228600">
              <a:buFont typeface="Arial" panose="020B0604020202020204" pitchFamily="34" charset="0"/>
              <a:buAutoNum type="arabicPeriod"/>
            </a:pPr>
            <a:r>
              <a:rPr lang="en-US" baseline="0" dirty="0" smtClean="0"/>
              <a:t>Be kind to other people.  (We should not hurt other people.  We love God by loving others.)</a:t>
            </a:r>
          </a:p>
          <a:p>
            <a:pPr marL="228600" indent="-228600">
              <a:buFont typeface="Arial" panose="020B0604020202020204" pitchFamily="34" charset="0"/>
              <a:buAutoNum type="arabicPeriod"/>
            </a:pPr>
            <a:r>
              <a:rPr lang="en-US" baseline="0" dirty="0" smtClean="0"/>
              <a:t>You should love everyone as a child of God, created in His image.  (We should love other persons in the right way.)</a:t>
            </a:r>
          </a:p>
          <a:p>
            <a:pPr marL="228600" indent="-228600">
              <a:buFont typeface="Arial" panose="020B0604020202020204" pitchFamily="34" charset="0"/>
              <a:buAutoNum type="arabicPeriod"/>
            </a:pPr>
            <a:r>
              <a:rPr lang="en-US" baseline="0" dirty="0" smtClean="0"/>
              <a:t>Do  not take things that do not belong to you.  (We do not take thing from stores or from other friends.)</a:t>
            </a:r>
          </a:p>
          <a:p>
            <a:pPr marL="228600" indent="-228600">
              <a:buFont typeface="Arial" panose="020B0604020202020204" pitchFamily="34" charset="0"/>
              <a:buAutoNum type="arabicPeriod"/>
            </a:pPr>
            <a:r>
              <a:rPr lang="en-US" baseline="0" dirty="0" smtClean="0"/>
              <a:t>You should tell the truth.  (We should not tell lies.)</a:t>
            </a:r>
          </a:p>
          <a:p>
            <a:pPr marL="228600" indent="-228600">
              <a:buFont typeface="Arial" panose="020B0604020202020204" pitchFamily="34" charset="0"/>
              <a:buAutoNum type="arabicPeriod"/>
            </a:pPr>
            <a:r>
              <a:rPr lang="en-US" baseline="0" dirty="0" smtClean="0"/>
              <a:t>Do not be jealous of other people.  (We should not be jealous of how other people look or what they can do.)</a:t>
            </a:r>
          </a:p>
          <a:p>
            <a:pPr marL="228600" indent="-228600">
              <a:buFont typeface="Arial" panose="020B0604020202020204" pitchFamily="34" charset="0"/>
              <a:buAutoNum type="arabicPeriod"/>
            </a:pPr>
            <a:r>
              <a:rPr lang="en-US" baseline="0" dirty="0" smtClean="0"/>
              <a:t>Do not be jealous of the things other people have.  (We should not be jealous of the toys or nice things that other people have.</a:t>
            </a:r>
          </a:p>
          <a:p>
            <a:pPr marL="228600" indent="-228600">
              <a:buFont typeface="Arial" panose="020B0604020202020204" pitchFamily="34" charset="0"/>
              <a:buAutoNum type="arabicPeriod"/>
            </a:pPr>
            <a:endParaRPr lang="en-US" dirty="0" smtClean="0"/>
          </a:p>
        </p:txBody>
      </p:sp>
      <p:sp>
        <p:nvSpPr>
          <p:cNvPr id="4" name="Slide Number Placeholder 3"/>
          <p:cNvSpPr>
            <a:spLocks noGrp="1"/>
          </p:cNvSpPr>
          <p:nvPr>
            <p:ph type="sldNum" sz="quarter" idx="10"/>
          </p:nvPr>
        </p:nvSpPr>
        <p:spPr/>
        <p:txBody>
          <a:bodyPr/>
          <a:lstStyle/>
          <a:p>
            <a:fld id="{E14B72D9-D4E8-492D-976E-C71DE730B057}" type="slidenum">
              <a:rPr lang="en-US" smtClean="0"/>
              <a:t>6</a:t>
            </a:fld>
            <a:endParaRPr lang="en-US"/>
          </a:p>
        </p:txBody>
      </p:sp>
    </p:spTree>
    <p:extLst>
      <p:ext uri="{BB962C8B-B14F-4D97-AF65-F5344CB8AC3E}">
        <p14:creationId xmlns:p14="http://schemas.microsoft.com/office/powerpoint/2010/main" val="2463560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B72D9-D4E8-492D-976E-C71DE730B057}" type="slidenum">
              <a:rPr lang="en-US" smtClean="0"/>
              <a:t>7</a:t>
            </a:fld>
            <a:endParaRPr lang="en-US"/>
          </a:p>
        </p:txBody>
      </p:sp>
    </p:spTree>
    <p:extLst>
      <p:ext uri="{BB962C8B-B14F-4D97-AF65-F5344CB8AC3E}">
        <p14:creationId xmlns:p14="http://schemas.microsoft.com/office/powerpoint/2010/main" val="304884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B72D9-D4E8-492D-976E-C71DE730B057}" type="slidenum">
              <a:rPr lang="en-US" smtClean="0"/>
              <a:t>8</a:t>
            </a:fld>
            <a:endParaRPr lang="en-US"/>
          </a:p>
        </p:txBody>
      </p:sp>
    </p:spTree>
    <p:extLst>
      <p:ext uri="{BB962C8B-B14F-4D97-AF65-F5344CB8AC3E}">
        <p14:creationId xmlns:p14="http://schemas.microsoft.com/office/powerpoint/2010/main" val="3790271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Students will learn and practice the virtue of respect.</a:t>
            </a:r>
          </a:p>
          <a:p>
            <a:pPr marL="171450" indent="-171450">
              <a:buFont typeface="Arial" panose="020B0604020202020204" pitchFamily="34" charset="0"/>
              <a:buChar char="•"/>
            </a:pPr>
            <a:endParaRPr lang="en-US" dirty="0" smtClean="0"/>
          </a:p>
          <a:p>
            <a:pPr marL="0" indent="0">
              <a:buFont typeface="Arial" panose="020B0604020202020204" pitchFamily="34" charset="0"/>
              <a:buNone/>
            </a:pPr>
            <a:r>
              <a:rPr lang="en-US" dirty="0" smtClean="0"/>
              <a:t>“As a child of God, you have amazing dignity (you are worth so</a:t>
            </a:r>
            <a:r>
              <a:rPr lang="en-US" baseline="0" dirty="0" smtClean="0"/>
              <a:t> much</a:t>
            </a:r>
            <a:r>
              <a:rPr lang="en-US" dirty="0" smtClean="0"/>
              <a:t>!) because of the love He has for you. Because you are so important to God and precious in His eyes, you are to love and respect others and yourself. Respect means we treat others like we want to be treated.</a:t>
            </a:r>
            <a:r>
              <a:rPr lang="en-US" baseline="0" dirty="0" smtClean="0"/>
              <a:t> We don’t like it when others don’t listen to us, so we should make sure we listen when our parents or teachers are talking to us. We like it when people are nice to us, so we should try to be nice to others.</a:t>
            </a:r>
            <a:r>
              <a:rPr lang="en-US" dirty="0" smtClean="0"/>
              <a:t>”</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E14B72D9-D4E8-492D-976E-C71DE730B057}" type="slidenum">
              <a:rPr lang="en-US" smtClean="0"/>
              <a:t>9</a:t>
            </a:fld>
            <a:endParaRPr lang="en-US"/>
          </a:p>
        </p:txBody>
      </p:sp>
    </p:spTree>
    <p:extLst>
      <p:ext uri="{BB962C8B-B14F-4D97-AF65-F5344CB8AC3E}">
        <p14:creationId xmlns:p14="http://schemas.microsoft.com/office/powerpoint/2010/main" val="3710374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5109601-A540-49B8-90F6-3DAD7CD74E84}" type="datetime1">
              <a:rPr lang="en-US" smtClean="0"/>
              <a:t>10/19/2021</a:t>
            </a:fld>
            <a:endParaRPr lang="en-US"/>
          </a:p>
        </p:txBody>
      </p:sp>
      <p:sp>
        <p:nvSpPr>
          <p:cNvPr id="5" name="Footer Placeholder 4"/>
          <p:cNvSpPr>
            <a:spLocks noGrp="1"/>
          </p:cNvSpPr>
          <p:nvPr>
            <p:ph type="ftr" sz="quarter" idx="11"/>
          </p:nvPr>
        </p:nvSpPr>
        <p:spPr/>
        <p:txBody>
          <a:bodyPr/>
          <a:lstStyle/>
          <a:p>
            <a:r>
              <a:rPr lang="en-US" smtClean="0"/>
              <a:t>Kindergarten</a:t>
            </a:r>
            <a:endParaRPr lang="en-US"/>
          </a:p>
        </p:txBody>
      </p:sp>
      <p:sp>
        <p:nvSpPr>
          <p:cNvPr id="6" name="Slide Number Placeholder 5"/>
          <p:cNvSpPr>
            <a:spLocks noGrp="1"/>
          </p:cNvSpPr>
          <p:nvPr>
            <p:ph type="sldNum" sz="quarter" idx="12"/>
          </p:nvPr>
        </p:nvSpPr>
        <p:spPr/>
        <p:txBody>
          <a:bodyPr/>
          <a:lstStyle/>
          <a:p>
            <a:fld id="{6534063A-3BDC-4B88-A0BC-99FC2F7E92D6}" type="slidenum">
              <a:rPr lang="en-US" smtClean="0"/>
              <a:t>‹#›</a:t>
            </a:fld>
            <a:endParaRPr lang="en-US"/>
          </a:p>
        </p:txBody>
      </p:sp>
    </p:spTree>
    <p:extLst>
      <p:ext uri="{BB962C8B-B14F-4D97-AF65-F5344CB8AC3E}">
        <p14:creationId xmlns:p14="http://schemas.microsoft.com/office/powerpoint/2010/main" val="3953740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DBBACF3-AEF3-42D3-A27F-7FABF1B01195}" type="datetime1">
              <a:rPr lang="en-US" smtClean="0"/>
              <a:t>10/19/2021</a:t>
            </a:fld>
            <a:endParaRPr lang="en-US"/>
          </a:p>
        </p:txBody>
      </p:sp>
      <p:sp>
        <p:nvSpPr>
          <p:cNvPr id="6" name="Footer Placeholder 5"/>
          <p:cNvSpPr>
            <a:spLocks noGrp="1"/>
          </p:cNvSpPr>
          <p:nvPr>
            <p:ph type="ftr" sz="quarter" idx="11"/>
          </p:nvPr>
        </p:nvSpPr>
        <p:spPr/>
        <p:txBody>
          <a:bodyPr/>
          <a:lstStyle/>
          <a:p>
            <a:r>
              <a:rPr lang="en-US" smtClean="0"/>
              <a:t>Kindergarten</a:t>
            </a:r>
            <a:endParaRPr lang="en-US"/>
          </a:p>
        </p:txBody>
      </p:sp>
      <p:sp>
        <p:nvSpPr>
          <p:cNvPr id="7" name="Slide Number Placeholder 6"/>
          <p:cNvSpPr>
            <a:spLocks noGrp="1"/>
          </p:cNvSpPr>
          <p:nvPr>
            <p:ph type="sldNum" sz="quarter" idx="12"/>
          </p:nvPr>
        </p:nvSpPr>
        <p:spPr/>
        <p:txBody>
          <a:bodyPr/>
          <a:lstStyle/>
          <a:p>
            <a:fld id="{6534063A-3BDC-4B88-A0BC-99FC2F7E92D6}" type="slidenum">
              <a:rPr lang="en-US" smtClean="0"/>
              <a:t>‹#›</a:t>
            </a:fld>
            <a:endParaRPr lang="en-US"/>
          </a:p>
        </p:txBody>
      </p:sp>
    </p:spTree>
    <p:extLst>
      <p:ext uri="{BB962C8B-B14F-4D97-AF65-F5344CB8AC3E}">
        <p14:creationId xmlns:p14="http://schemas.microsoft.com/office/powerpoint/2010/main" val="406320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68C023B1-12A5-4365-81BC-6D44E2A1A87E}" type="datetime1">
              <a:rPr lang="en-US" smtClean="0"/>
              <a:t>10/19/2021</a:t>
            </a:fld>
            <a:endParaRPr lang="en-US"/>
          </a:p>
        </p:txBody>
      </p:sp>
      <p:sp>
        <p:nvSpPr>
          <p:cNvPr id="5" name="Footer Placeholder 4"/>
          <p:cNvSpPr>
            <a:spLocks noGrp="1"/>
          </p:cNvSpPr>
          <p:nvPr>
            <p:ph type="ftr" sz="quarter" idx="11"/>
          </p:nvPr>
        </p:nvSpPr>
        <p:spPr/>
        <p:txBody>
          <a:bodyPr/>
          <a:lstStyle/>
          <a:p>
            <a:r>
              <a:rPr lang="en-US" smtClean="0"/>
              <a:t>Kindergarten</a:t>
            </a:r>
            <a:endParaRPr lang="en-US"/>
          </a:p>
        </p:txBody>
      </p:sp>
      <p:sp>
        <p:nvSpPr>
          <p:cNvPr id="6" name="Slide Number Placeholder 5"/>
          <p:cNvSpPr>
            <a:spLocks noGrp="1"/>
          </p:cNvSpPr>
          <p:nvPr>
            <p:ph type="sldNum" sz="quarter" idx="12"/>
          </p:nvPr>
        </p:nvSpPr>
        <p:spPr/>
        <p:txBody>
          <a:bodyPr/>
          <a:lstStyle/>
          <a:p>
            <a:fld id="{6534063A-3BDC-4B88-A0BC-99FC2F7E92D6}" type="slidenum">
              <a:rPr lang="en-US" smtClean="0"/>
              <a:t>‹#›</a:t>
            </a:fld>
            <a:endParaRPr lang="en-US"/>
          </a:p>
        </p:txBody>
      </p:sp>
    </p:spTree>
    <p:extLst>
      <p:ext uri="{BB962C8B-B14F-4D97-AF65-F5344CB8AC3E}">
        <p14:creationId xmlns:p14="http://schemas.microsoft.com/office/powerpoint/2010/main" val="1159038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7B6719EB-CF70-40B0-8691-D8D6B1DF3065}" type="datetime1">
              <a:rPr lang="en-US" smtClean="0"/>
              <a:t>10/19/2021</a:t>
            </a:fld>
            <a:endParaRPr lang="en-US"/>
          </a:p>
        </p:txBody>
      </p:sp>
      <p:sp>
        <p:nvSpPr>
          <p:cNvPr id="5" name="Footer Placeholder 4"/>
          <p:cNvSpPr>
            <a:spLocks noGrp="1"/>
          </p:cNvSpPr>
          <p:nvPr>
            <p:ph type="ftr" sz="quarter" idx="11"/>
          </p:nvPr>
        </p:nvSpPr>
        <p:spPr/>
        <p:txBody>
          <a:bodyPr/>
          <a:lstStyle/>
          <a:p>
            <a:r>
              <a:rPr lang="en-US" smtClean="0"/>
              <a:t>Kindergarten</a:t>
            </a:r>
            <a:endParaRPr lang="en-US"/>
          </a:p>
        </p:txBody>
      </p:sp>
      <p:sp>
        <p:nvSpPr>
          <p:cNvPr id="6" name="Slide Number Placeholder 5"/>
          <p:cNvSpPr>
            <a:spLocks noGrp="1"/>
          </p:cNvSpPr>
          <p:nvPr>
            <p:ph type="sldNum" sz="quarter" idx="12"/>
          </p:nvPr>
        </p:nvSpPr>
        <p:spPr/>
        <p:txBody>
          <a:bodyPr/>
          <a:lstStyle/>
          <a:p>
            <a:fld id="{6534063A-3BDC-4B88-A0BC-99FC2F7E92D6}" type="slidenum">
              <a:rPr lang="en-US" smtClean="0"/>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253931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18FFB79-EB15-4164-8895-4DF176320C18}" type="datetime1">
              <a:rPr lang="en-US" smtClean="0"/>
              <a:t>10/19/2021</a:t>
            </a:fld>
            <a:endParaRPr lang="en-US"/>
          </a:p>
        </p:txBody>
      </p:sp>
      <p:sp>
        <p:nvSpPr>
          <p:cNvPr id="5" name="Footer Placeholder 4"/>
          <p:cNvSpPr>
            <a:spLocks noGrp="1"/>
          </p:cNvSpPr>
          <p:nvPr>
            <p:ph type="ftr" sz="quarter" idx="11"/>
          </p:nvPr>
        </p:nvSpPr>
        <p:spPr/>
        <p:txBody>
          <a:bodyPr/>
          <a:lstStyle/>
          <a:p>
            <a:r>
              <a:rPr lang="en-US" smtClean="0"/>
              <a:t>Kindergarten</a:t>
            </a:r>
            <a:endParaRPr lang="en-US"/>
          </a:p>
        </p:txBody>
      </p:sp>
      <p:sp>
        <p:nvSpPr>
          <p:cNvPr id="6" name="Slide Number Placeholder 5"/>
          <p:cNvSpPr>
            <a:spLocks noGrp="1"/>
          </p:cNvSpPr>
          <p:nvPr>
            <p:ph type="sldNum" sz="quarter" idx="12"/>
          </p:nvPr>
        </p:nvSpPr>
        <p:spPr/>
        <p:txBody>
          <a:bodyPr/>
          <a:lstStyle/>
          <a:p>
            <a:fld id="{6534063A-3BDC-4B88-A0BC-99FC2F7E92D6}" type="slidenum">
              <a:rPr lang="en-US" smtClean="0"/>
              <a:t>‹#›</a:t>
            </a:fld>
            <a:endParaRPr lang="en-US"/>
          </a:p>
        </p:txBody>
      </p:sp>
    </p:spTree>
    <p:extLst>
      <p:ext uri="{BB962C8B-B14F-4D97-AF65-F5344CB8AC3E}">
        <p14:creationId xmlns:p14="http://schemas.microsoft.com/office/powerpoint/2010/main" val="33138432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862E97C-E8E6-4C18-A315-6114025A3F6D}" type="datetime1">
              <a:rPr lang="en-US" smtClean="0"/>
              <a:t>10/19/2021</a:t>
            </a:fld>
            <a:endParaRPr lang="en-US"/>
          </a:p>
        </p:txBody>
      </p:sp>
      <p:sp>
        <p:nvSpPr>
          <p:cNvPr id="4" name="Footer Placeholder 4"/>
          <p:cNvSpPr>
            <a:spLocks noGrp="1"/>
          </p:cNvSpPr>
          <p:nvPr>
            <p:ph type="ftr" sz="quarter" idx="11"/>
          </p:nvPr>
        </p:nvSpPr>
        <p:spPr/>
        <p:txBody>
          <a:bodyPr/>
          <a:lstStyle/>
          <a:p>
            <a:r>
              <a:rPr lang="en-US" smtClean="0"/>
              <a:t>Kindergarten</a:t>
            </a:r>
            <a:endParaRPr lang="en-US"/>
          </a:p>
        </p:txBody>
      </p:sp>
      <p:sp>
        <p:nvSpPr>
          <p:cNvPr id="6" name="Slide Number Placeholder 5"/>
          <p:cNvSpPr>
            <a:spLocks noGrp="1"/>
          </p:cNvSpPr>
          <p:nvPr>
            <p:ph type="sldNum" sz="quarter" idx="12"/>
          </p:nvPr>
        </p:nvSpPr>
        <p:spPr/>
        <p:txBody>
          <a:bodyPr/>
          <a:lstStyle/>
          <a:p>
            <a:fld id="{6534063A-3BDC-4B88-A0BC-99FC2F7E92D6}" type="slidenum">
              <a:rPr lang="en-US" smtClean="0"/>
              <a:t>‹#›</a:t>
            </a:fld>
            <a:endParaRPr lang="en-US"/>
          </a:p>
        </p:txBody>
      </p:sp>
    </p:spTree>
    <p:extLst>
      <p:ext uri="{BB962C8B-B14F-4D97-AF65-F5344CB8AC3E}">
        <p14:creationId xmlns:p14="http://schemas.microsoft.com/office/powerpoint/2010/main" val="3846111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EF13277-ABB8-488D-8F90-052CE043576D}" type="datetime1">
              <a:rPr lang="en-US" smtClean="0"/>
              <a:t>10/19/2021</a:t>
            </a:fld>
            <a:endParaRPr lang="en-US"/>
          </a:p>
        </p:txBody>
      </p:sp>
      <p:sp>
        <p:nvSpPr>
          <p:cNvPr id="4" name="Footer Placeholder 4"/>
          <p:cNvSpPr>
            <a:spLocks noGrp="1"/>
          </p:cNvSpPr>
          <p:nvPr>
            <p:ph type="ftr" sz="quarter" idx="11"/>
          </p:nvPr>
        </p:nvSpPr>
        <p:spPr/>
        <p:txBody>
          <a:bodyPr/>
          <a:lstStyle/>
          <a:p>
            <a:r>
              <a:rPr lang="en-US" smtClean="0"/>
              <a:t>Kindergarten</a:t>
            </a:r>
            <a:endParaRPr lang="en-US"/>
          </a:p>
        </p:txBody>
      </p:sp>
      <p:sp>
        <p:nvSpPr>
          <p:cNvPr id="6" name="Slide Number Placeholder 5"/>
          <p:cNvSpPr>
            <a:spLocks noGrp="1"/>
          </p:cNvSpPr>
          <p:nvPr>
            <p:ph type="sldNum" sz="quarter" idx="12"/>
          </p:nvPr>
        </p:nvSpPr>
        <p:spPr/>
        <p:txBody>
          <a:bodyPr/>
          <a:lstStyle/>
          <a:p>
            <a:fld id="{6534063A-3BDC-4B88-A0BC-99FC2F7E92D6}" type="slidenum">
              <a:rPr lang="en-US" smtClean="0"/>
              <a:t>‹#›</a:t>
            </a:fld>
            <a:endParaRPr lang="en-US"/>
          </a:p>
        </p:txBody>
      </p:sp>
    </p:spTree>
    <p:extLst>
      <p:ext uri="{BB962C8B-B14F-4D97-AF65-F5344CB8AC3E}">
        <p14:creationId xmlns:p14="http://schemas.microsoft.com/office/powerpoint/2010/main" val="36855519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447AE65-6AA3-4ED2-80EE-1DB393384D28}" type="datetime1">
              <a:rPr lang="en-US" smtClean="0"/>
              <a:t>10/19/2021</a:t>
            </a:fld>
            <a:endParaRPr lang="en-US"/>
          </a:p>
        </p:txBody>
      </p:sp>
      <p:sp>
        <p:nvSpPr>
          <p:cNvPr id="5" name="Footer Placeholder 4"/>
          <p:cNvSpPr>
            <a:spLocks noGrp="1"/>
          </p:cNvSpPr>
          <p:nvPr>
            <p:ph type="ftr" sz="quarter" idx="11"/>
          </p:nvPr>
        </p:nvSpPr>
        <p:spPr/>
        <p:txBody>
          <a:bodyPr/>
          <a:lstStyle/>
          <a:p>
            <a:r>
              <a:rPr lang="en-US" smtClean="0"/>
              <a:t>Kindergarten</a:t>
            </a:r>
            <a:endParaRPr lang="en-US"/>
          </a:p>
        </p:txBody>
      </p:sp>
      <p:sp>
        <p:nvSpPr>
          <p:cNvPr id="6" name="Slide Number Placeholder 5"/>
          <p:cNvSpPr>
            <a:spLocks noGrp="1"/>
          </p:cNvSpPr>
          <p:nvPr>
            <p:ph type="sldNum" sz="quarter" idx="12"/>
          </p:nvPr>
        </p:nvSpPr>
        <p:spPr/>
        <p:txBody>
          <a:bodyPr/>
          <a:lstStyle/>
          <a:p>
            <a:fld id="{6534063A-3BDC-4B88-A0BC-99FC2F7E92D6}" type="slidenum">
              <a:rPr lang="en-US" smtClean="0"/>
              <a:t>‹#›</a:t>
            </a:fld>
            <a:endParaRPr lang="en-US"/>
          </a:p>
        </p:txBody>
      </p:sp>
    </p:spTree>
    <p:extLst>
      <p:ext uri="{BB962C8B-B14F-4D97-AF65-F5344CB8AC3E}">
        <p14:creationId xmlns:p14="http://schemas.microsoft.com/office/powerpoint/2010/main" val="20423146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C989C3-F69E-4F86-B7A1-1B7A9F6AB4D4}" type="datetime1">
              <a:rPr lang="en-US" smtClean="0"/>
              <a:t>10/19/2021</a:t>
            </a:fld>
            <a:endParaRPr lang="en-US"/>
          </a:p>
        </p:txBody>
      </p:sp>
      <p:sp>
        <p:nvSpPr>
          <p:cNvPr id="5" name="Footer Placeholder 4"/>
          <p:cNvSpPr>
            <a:spLocks noGrp="1"/>
          </p:cNvSpPr>
          <p:nvPr>
            <p:ph type="ftr" sz="quarter" idx="11"/>
          </p:nvPr>
        </p:nvSpPr>
        <p:spPr/>
        <p:txBody>
          <a:bodyPr/>
          <a:lstStyle/>
          <a:p>
            <a:r>
              <a:rPr lang="en-US" smtClean="0"/>
              <a:t>Kindergarten</a:t>
            </a:r>
            <a:endParaRPr lang="en-US"/>
          </a:p>
        </p:txBody>
      </p:sp>
      <p:sp>
        <p:nvSpPr>
          <p:cNvPr id="6" name="Slide Number Placeholder 5"/>
          <p:cNvSpPr>
            <a:spLocks noGrp="1"/>
          </p:cNvSpPr>
          <p:nvPr>
            <p:ph type="sldNum" sz="quarter" idx="12"/>
          </p:nvPr>
        </p:nvSpPr>
        <p:spPr/>
        <p:txBody>
          <a:bodyPr/>
          <a:lstStyle/>
          <a:p>
            <a:fld id="{6534063A-3BDC-4B88-A0BC-99FC2F7E92D6}" type="slidenum">
              <a:rPr lang="en-US" smtClean="0"/>
              <a:t>‹#›</a:t>
            </a:fld>
            <a:endParaRPr lang="en-US"/>
          </a:p>
        </p:txBody>
      </p:sp>
    </p:spTree>
    <p:extLst>
      <p:ext uri="{BB962C8B-B14F-4D97-AF65-F5344CB8AC3E}">
        <p14:creationId xmlns:p14="http://schemas.microsoft.com/office/powerpoint/2010/main" val="3118978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F986392-B033-4859-8E1B-74172961D7BB}" type="datetime1">
              <a:rPr lang="en-US" smtClean="0"/>
              <a:t>10/19/2021</a:t>
            </a:fld>
            <a:endParaRPr lang="en-US"/>
          </a:p>
        </p:txBody>
      </p:sp>
      <p:sp>
        <p:nvSpPr>
          <p:cNvPr id="5" name="Footer Placeholder 4"/>
          <p:cNvSpPr>
            <a:spLocks noGrp="1"/>
          </p:cNvSpPr>
          <p:nvPr>
            <p:ph type="ftr" sz="quarter" idx="11"/>
          </p:nvPr>
        </p:nvSpPr>
        <p:spPr/>
        <p:txBody>
          <a:bodyPr/>
          <a:lstStyle/>
          <a:p>
            <a:r>
              <a:rPr lang="en-US" smtClean="0"/>
              <a:t>Kindergarten</a:t>
            </a:r>
            <a:endParaRPr lang="en-US"/>
          </a:p>
        </p:txBody>
      </p:sp>
      <p:sp>
        <p:nvSpPr>
          <p:cNvPr id="6" name="Slide Number Placeholder 5"/>
          <p:cNvSpPr>
            <a:spLocks noGrp="1"/>
          </p:cNvSpPr>
          <p:nvPr>
            <p:ph type="sldNum" sz="quarter" idx="12"/>
          </p:nvPr>
        </p:nvSpPr>
        <p:spPr/>
        <p:txBody>
          <a:bodyPr/>
          <a:lstStyle/>
          <a:p>
            <a:fld id="{6534063A-3BDC-4B88-A0BC-99FC2F7E92D6}" type="slidenum">
              <a:rPr lang="en-US" smtClean="0"/>
              <a:t>‹#›</a:t>
            </a:fld>
            <a:endParaRPr lang="en-US"/>
          </a:p>
        </p:txBody>
      </p:sp>
    </p:spTree>
    <p:extLst>
      <p:ext uri="{BB962C8B-B14F-4D97-AF65-F5344CB8AC3E}">
        <p14:creationId xmlns:p14="http://schemas.microsoft.com/office/powerpoint/2010/main" val="1351736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0D8EFC6-D05C-4BE3-9072-170302457AFE}" type="datetime1">
              <a:rPr lang="en-US" smtClean="0"/>
              <a:t>10/19/2021</a:t>
            </a:fld>
            <a:endParaRPr lang="en-US"/>
          </a:p>
        </p:txBody>
      </p:sp>
      <p:sp>
        <p:nvSpPr>
          <p:cNvPr id="5" name="Footer Placeholder 4"/>
          <p:cNvSpPr>
            <a:spLocks noGrp="1"/>
          </p:cNvSpPr>
          <p:nvPr>
            <p:ph type="ftr" sz="quarter" idx="11"/>
          </p:nvPr>
        </p:nvSpPr>
        <p:spPr/>
        <p:txBody>
          <a:bodyPr/>
          <a:lstStyle/>
          <a:p>
            <a:r>
              <a:rPr lang="en-US" smtClean="0"/>
              <a:t>Kindergarten</a:t>
            </a:r>
            <a:endParaRPr lang="en-US"/>
          </a:p>
        </p:txBody>
      </p:sp>
      <p:sp>
        <p:nvSpPr>
          <p:cNvPr id="6" name="Slide Number Placeholder 5"/>
          <p:cNvSpPr>
            <a:spLocks noGrp="1"/>
          </p:cNvSpPr>
          <p:nvPr>
            <p:ph type="sldNum" sz="quarter" idx="12"/>
          </p:nvPr>
        </p:nvSpPr>
        <p:spPr/>
        <p:txBody>
          <a:bodyPr/>
          <a:lstStyle/>
          <a:p>
            <a:fld id="{6534063A-3BDC-4B88-A0BC-99FC2F7E92D6}" type="slidenum">
              <a:rPr lang="en-US" smtClean="0"/>
              <a:t>‹#›</a:t>
            </a:fld>
            <a:endParaRPr lang="en-US"/>
          </a:p>
        </p:txBody>
      </p:sp>
    </p:spTree>
    <p:extLst>
      <p:ext uri="{BB962C8B-B14F-4D97-AF65-F5344CB8AC3E}">
        <p14:creationId xmlns:p14="http://schemas.microsoft.com/office/powerpoint/2010/main" val="2357477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A83D20D-D329-4B24-AB33-77B9E9EEF079}" type="datetime1">
              <a:rPr lang="en-US" smtClean="0"/>
              <a:t>10/19/2021</a:t>
            </a:fld>
            <a:endParaRPr lang="en-US"/>
          </a:p>
        </p:txBody>
      </p:sp>
      <p:sp>
        <p:nvSpPr>
          <p:cNvPr id="6" name="Footer Placeholder 5"/>
          <p:cNvSpPr>
            <a:spLocks noGrp="1"/>
          </p:cNvSpPr>
          <p:nvPr>
            <p:ph type="ftr" sz="quarter" idx="11"/>
          </p:nvPr>
        </p:nvSpPr>
        <p:spPr/>
        <p:txBody>
          <a:bodyPr/>
          <a:lstStyle/>
          <a:p>
            <a:r>
              <a:rPr lang="en-US" smtClean="0"/>
              <a:t>Kindergarten</a:t>
            </a:r>
            <a:endParaRPr lang="en-US"/>
          </a:p>
        </p:txBody>
      </p:sp>
      <p:sp>
        <p:nvSpPr>
          <p:cNvPr id="7" name="Slide Number Placeholder 6"/>
          <p:cNvSpPr>
            <a:spLocks noGrp="1"/>
          </p:cNvSpPr>
          <p:nvPr>
            <p:ph type="sldNum" sz="quarter" idx="12"/>
          </p:nvPr>
        </p:nvSpPr>
        <p:spPr/>
        <p:txBody>
          <a:bodyPr/>
          <a:lstStyle/>
          <a:p>
            <a:fld id="{6534063A-3BDC-4B88-A0BC-99FC2F7E92D6}" type="slidenum">
              <a:rPr lang="en-US" smtClean="0"/>
              <a:t>‹#›</a:t>
            </a:fld>
            <a:endParaRPr lang="en-US"/>
          </a:p>
        </p:txBody>
      </p:sp>
    </p:spTree>
    <p:extLst>
      <p:ext uri="{BB962C8B-B14F-4D97-AF65-F5344CB8AC3E}">
        <p14:creationId xmlns:p14="http://schemas.microsoft.com/office/powerpoint/2010/main" val="1233060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8954FD3-9EA6-4EE9-A7DD-72B6E3CFDC00}" type="datetime1">
              <a:rPr lang="en-US" smtClean="0"/>
              <a:t>10/19/2021</a:t>
            </a:fld>
            <a:endParaRPr lang="en-US"/>
          </a:p>
        </p:txBody>
      </p:sp>
      <p:sp>
        <p:nvSpPr>
          <p:cNvPr id="8" name="Footer Placeholder 7"/>
          <p:cNvSpPr>
            <a:spLocks noGrp="1"/>
          </p:cNvSpPr>
          <p:nvPr>
            <p:ph type="ftr" sz="quarter" idx="11"/>
          </p:nvPr>
        </p:nvSpPr>
        <p:spPr/>
        <p:txBody>
          <a:bodyPr/>
          <a:lstStyle/>
          <a:p>
            <a:r>
              <a:rPr lang="en-US" smtClean="0"/>
              <a:t>Kindergarten</a:t>
            </a:r>
            <a:endParaRPr lang="en-US"/>
          </a:p>
        </p:txBody>
      </p:sp>
      <p:sp>
        <p:nvSpPr>
          <p:cNvPr id="9" name="Slide Number Placeholder 8"/>
          <p:cNvSpPr>
            <a:spLocks noGrp="1"/>
          </p:cNvSpPr>
          <p:nvPr>
            <p:ph type="sldNum" sz="quarter" idx="12"/>
          </p:nvPr>
        </p:nvSpPr>
        <p:spPr/>
        <p:txBody>
          <a:bodyPr/>
          <a:lstStyle/>
          <a:p>
            <a:fld id="{6534063A-3BDC-4B88-A0BC-99FC2F7E92D6}" type="slidenum">
              <a:rPr lang="en-US" smtClean="0"/>
              <a:t>‹#›</a:t>
            </a:fld>
            <a:endParaRPr lang="en-US"/>
          </a:p>
        </p:txBody>
      </p:sp>
    </p:spTree>
    <p:extLst>
      <p:ext uri="{BB962C8B-B14F-4D97-AF65-F5344CB8AC3E}">
        <p14:creationId xmlns:p14="http://schemas.microsoft.com/office/powerpoint/2010/main" val="2761883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798BD10A-FAD4-43C7-96E7-B34EDD914F64}" type="datetime1">
              <a:rPr lang="en-US" smtClean="0"/>
              <a:t>10/19/2021</a:t>
            </a:fld>
            <a:endParaRPr lang="en-US"/>
          </a:p>
        </p:txBody>
      </p:sp>
      <p:sp>
        <p:nvSpPr>
          <p:cNvPr id="5" name="Footer Placeholder 3"/>
          <p:cNvSpPr>
            <a:spLocks noGrp="1"/>
          </p:cNvSpPr>
          <p:nvPr>
            <p:ph type="ftr" sz="quarter" idx="11"/>
          </p:nvPr>
        </p:nvSpPr>
        <p:spPr/>
        <p:txBody>
          <a:bodyPr/>
          <a:lstStyle/>
          <a:p>
            <a:r>
              <a:rPr lang="en-US" smtClean="0"/>
              <a:t>Kindergarten</a:t>
            </a:r>
            <a:endParaRPr lang="en-US"/>
          </a:p>
        </p:txBody>
      </p:sp>
      <p:sp>
        <p:nvSpPr>
          <p:cNvPr id="6" name="Slide Number Placeholder 4"/>
          <p:cNvSpPr>
            <a:spLocks noGrp="1"/>
          </p:cNvSpPr>
          <p:nvPr>
            <p:ph type="sldNum" sz="quarter" idx="12"/>
          </p:nvPr>
        </p:nvSpPr>
        <p:spPr/>
        <p:txBody>
          <a:bodyPr/>
          <a:lstStyle/>
          <a:p>
            <a:fld id="{6534063A-3BDC-4B88-A0BC-99FC2F7E92D6}" type="slidenum">
              <a:rPr lang="en-US" smtClean="0"/>
              <a:t>‹#›</a:t>
            </a:fld>
            <a:endParaRPr lang="en-US"/>
          </a:p>
        </p:txBody>
      </p:sp>
    </p:spTree>
    <p:extLst>
      <p:ext uri="{BB962C8B-B14F-4D97-AF65-F5344CB8AC3E}">
        <p14:creationId xmlns:p14="http://schemas.microsoft.com/office/powerpoint/2010/main" val="2300022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B579061-CEDB-4934-B579-DBF672791D82}" type="datetime1">
              <a:rPr lang="en-US" smtClean="0"/>
              <a:t>10/19/2021</a:t>
            </a:fld>
            <a:endParaRPr lang="en-US"/>
          </a:p>
        </p:txBody>
      </p:sp>
      <p:sp>
        <p:nvSpPr>
          <p:cNvPr id="5" name="Footer Placeholder 2"/>
          <p:cNvSpPr>
            <a:spLocks noGrp="1"/>
          </p:cNvSpPr>
          <p:nvPr>
            <p:ph type="ftr" sz="quarter" idx="11"/>
          </p:nvPr>
        </p:nvSpPr>
        <p:spPr/>
        <p:txBody>
          <a:bodyPr/>
          <a:lstStyle/>
          <a:p>
            <a:r>
              <a:rPr lang="en-US" smtClean="0"/>
              <a:t>Kindergarten</a:t>
            </a:r>
            <a:endParaRPr lang="en-US"/>
          </a:p>
        </p:txBody>
      </p:sp>
      <p:sp>
        <p:nvSpPr>
          <p:cNvPr id="6" name="Slide Number Placeholder 3"/>
          <p:cNvSpPr>
            <a:spLocks noGrp="1"/>
          </p:cNvSpPr>
          <p:nvPr>
            <p:ph type="sldNum" sz="quarter" idx="12"/>
          </p:nvPr>
        </p:nvSpPr>
        <p:spPr/>
        <p:txBody>
          <a:bodyPr/>
          <a:lstStyle/>
          <a:p>
            <a:fld id="{6534063A-3BDC-4B88-A0BC-99FC2F7E92D6}" type="slidenum">
              <a:rPr lang="en-US" smtClean="0"/>
              <a:t>‹#›</a:t>
            </a:fld>
            <a:endParaRPr lang="en-US"/>
          </a:p>
        </p:txBody>
      </p:sp>
    </p:spTree>
    <p:extLst>
      <p:ext uri="{BB962C8B-B14F-4D97-AF65-F5344CB8AC3E}">
        <p14:creationId xmlns:p14="http://schemas.microsoft.com/office/powerpoint/2010/main" val="2452461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9A49098F-234A-4462-89AE-B974CE184F41}" type="datetime1">
              <a:rPr lang="en-US" smtClean="0"/>
              <a:t>10/19/2021</a:t>
            </a:fld>
            <a:endParaRPr lang="en-US"/>
          </a:p>
        </p:txBody>
      </p:sp>
      <p:sp>
        <p:nvSpPr>
          <p:cNvPr id="5" name="Footer Placeholder 5"/>
          <p:cNvSpPr>
            <a:spLocks noGrp="1"/>
          </p:cNvSpPr>
          <p:nvPr>
            <p:ph type="ftr" sz="quarter" idx="11"/>
          </p:nvPr>
        </p:nvSpPr>
        <p:spPr/>
        <p:txBody>
          <a:bodyPr/>
          <a:lstStyle/>
          <a:p>
            <a:r>
              <a:rPr lang="en-US" smtClean="0"/>
              <a:t>Kindergarten</a:t>
            </a:r>
            <a:endParaRPr lang="en-US"/>
          </a:p>
        </p:txBody>
      </p:sp>
      <p:sp>
        <p:nvSpPr>
          <p:cNvPr id="6" name="Slide Number Placeholder 6"/>
          <p:cNvSpPr>
            <a:spLocks noGrp="1"/>
          </p:cNvSpPr>
          <p:nvPr>
            <p:ph type="sldNum" sz="quarter" idx="12"/>
          </p:nvPr>
        </p:nvSpPr>
        <p:spPr/>
        <p:txBody>
          <a:bodyPr/>
          <a:lstStyle/>
          <a:p>
            <a:fld id="{6534063A-3BDC-4B88-A0BC-99FC2F7E92D6}" type="slidenum">
              <a:rPr lang="en-US" smtClean="0"/>
              <a:t>‹#›</a:t>
            </a:fld>
            <a:endParaRPr lang="en-US"/>
          </a:p>
        </p:txBody>
      </p:sp>
    </p:spTree>
    <p:extLst>
      <p:ext uri="{BB962C8B-B14F-4D97-AF65-F5344CB8AC3E}">
        <p14:creationId xmlns:p14="http://schemas.microsoft.com/office/powerpoint/2010/main" val="931527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6D6791D-6724-4B05-BE2D-7E9D05ECC35D}" type="datetime1">
              <a:rPr lang="en-US" smtClean="0"/>
              <a:t>10/19/2021</a:t>
            </a:fld>
            <a:endParaRPr lang="en-US"/>
          </a:p>
        </p:txBody>
      </p:sp>
      <p:sp>
        <p:nvSpPr>
          <p:cNvPr id="6" name="Footer Placeholder 5"/>
          <p:cNvSpPr>
            <a:spLocks noGrp="1"/>
          </p:cNvSpPr>
          <p:nvPr>
            <p:ph type="ftr" sz="quarter" idx="11"/>
          </p:nvPr>
        </p:nvSpPr>
        <p:spPr/>
        <p:txBody>
          <a:bodyPr/>
          <a:lstStyle/>
          <a:p>
            <a:r>
              <a:rPr lang="en-US" smtClean="0"/>
              <a:t>Kindergarten</a:t>
            </a:r>
            <a:endParaRPr lang="en-US"/>
          </a:p>
        </p:txBody>
      </p:sp>
      <p:sp>
        <p:nvSpPr>
          <p:cNvPr id="7" name="Slide Number Placeholder 6"/>
          <p:cNvSpPr>
            <a:spLocks noGrp="1"/>
          </p:cNvSpPr>
          <p:nvPr>
            <p:ph type="sldNum" sz="quarter" idx="12"/>
          </p:nvPr>
        </p:nvSpPr>
        <p:spPr/>
        <p:txBody>
          <a:bodyPr/>
          <a:lstStyle/>
          <a:p>
            <a:fld id="{6534063A-3BDC-4B88-A0BC-99FC2F7E92D6}" type="slidenum">
              <a:rPr lang="en-US" smtClean="0"/>
              <a:t>‹#›</a:t>
            </a:fld>
            <a:endParaRPr lang="en-US"/>
          </a:p>
        </p:txBody>
      </p:sp>
    </p:spTree>
    <p:extLst>
      <p:ext uri="{BB962C8B-B14F-4D97-AF65-F5344CB8AC3E}">
        <p14:creationId xmlns:p14="http://schemas.microsoft.com/office/powerpoint/2010/main" val="1654901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D157F7A-7101-4937-B44F-F80A46AD3A4D}" type="datetime1">
              <a:rPr lang="en-US" smtClean="0"/>
              <a:t>10/19/2021</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smtClean="0"/>
              <a:t>Kindergarten</a:t>
            </a:r>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6534063A-3BDC-4B88-A0BC-99FC2F7E92D6}" type="slidenum">
              <a:rPr lang="en-US" smtClean="0"/>
              <a:t>‹#›</a:t>
            </a:fld>
            <a:endParaRPr lang="en-US"/>
          </a:p>
        </p:txBody>
      </p:sp>
    </p:spTree>
    <p:extLst>
      <p:ext uri="{BB962C8B-B14F-4D97-AF65-F5344CB8AC3E}">
        <p14:creationId xmlns:p14="http://schemas.microsoft.com/office/powerpoint/2010/main" val="51107080"/>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hf sldNum="0" hd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jpe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jpe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extLst>
              <a:ext uri="{BEBA8EAE-BF5A-486C-A8C5-ECC9F3942E4B}">
                <a14:imgProps xmlns:a14="http://schemas.microsoft.com/office/drawing/2010/main">
                  <a14:imgLayer r:embed="rId4">
                    <a14:imgEffect>
                      <a14:artisticPhotocopy/>
                    </a14:imgEffect>
                  </a14:imgLayer>
                </a14:imgProps>
              </a:ext>
            </a:extLst>
          </a:blip>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0"/>
            <a:ext cx="6248400" cy="6858000"/>
          </a:xfrm>
        </p:spPr>
        <p:txBody>
          <a:bodyPr>
            <a:normAutofit/>
          </a:bodyPr>
          <a:lstStyle/>
          <a:p>
            <a:pPr algn="ctr"/>
            <a:r>
              <a:rPr lang="en-US" sz="4000" dirty="0" smtClean="0">
                <a:latin typeface="Britannic Bold" panose="020B0903060703020204" pitchFamily="34" charset="0"/>
              </a:rPr>
              <a:t>For the Safety and Protection of Children</a:t>
            </a:r>
            <a:r>
              <a:rPr lang="en-US" sz="6600" dirty="0" smtClean="0"/>
              <a:t/>
            </a:r>
            <a:br>
              <a:rPr lang="en-US" sz="66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smtClean="0"/>
              <a:t/>
            </a:r>
            <a:br>
              <a:rPr lang="en-US" sz="3200" dirty="0" smtClean="0"/>
            </a:br>
            <a:r>
              <a:rPr lang="en-US" sz="4000" dirty="0" smtClean="0"/>
              <a:t/>
            </a:r>
            <a:br>
              <a:rPr lang="en-US" sz="4000" dirty="0" smtClean="0"/>
            </a:br>
            <a:r>
              <a:rPr lang="en-US" sz="4000" dirty="0" smtClean="0">
                <a:latin typeface="Britannic Bold" panose="020B0903060703020204" pitchFamily="34" charset="0"/>
              </a:rPr>
              <a:t>Safe Environment</a:t>
            </a:r>
            <a:r>
              <a:rPr lang="en-US" sz="6600" dirty="0" smtClean="0"/>
              <a:t/>
            </a:r>
            <a:br>
              <a:rPr lang="en-US" sz="6600" dirty="0" smtClean="0"/>
            </a:br>
            <a:r>
              <a:rPr lang="en-US" sz="2800" dirty="0" smtClean="0"/>
              <a:t>Kindergarten</a:t>
            </a:r>
            <a:br>
              <a:rPr lang="en-US" sz="2800" dirty="0" smtClean="0"/>
            </a:br>
            <a:endParaRPr lang="en-US" sz="2800" dirty="0"/>
          </a:p>
        </p:txBody>
      </p:sp>
      <p:pic>
        <p:nvPicPr>
          <p:cNvPr id="1026" name="Picture 2" descr="E:\Safe Environment\2016\Bernhard_Plockhorst_-_Good_Shephard.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4763" b="13968"/>
          <a:stretch/>
        </p:blipFill>
        <p:spPr bwMode="auto">
          <a:xfrm>
            <a:off x="3124200" y="1402080"/>
            <a:ext cx="3264408" cy="39014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6096000"/>
            <a:ext cx="1828800" cy="609600"/>
          </a:xfrm>
          <a:prstGeom prst="rect">
            <a:avLst/>
          </a:prstGeom>
        </p:spPr>
      </p:pic>
      <p:sp>
        <p:nvSpPr>
          <p:cNvPr id="4" name="Footer Placeholder 3"/>
          <p:cNvSpPr>
            <a:spLocks noGrp="1"/>
          </p:cNvSpPr>
          <p:nvPr>
            <p:ph type="ftr" sz="quarter" idx="11"/>
          </p:nvPr>
        </p:nvSpPr>
        <p:spPr/>
        <p:txBody>
          <a:bodyPr/>
          <a:lstStyle/>
          <a:p>
            <a:r>
              <a:rPr lang="en-US" smtClean="0"/>
              <a:t>Kindergarten</a:t>
            </a:r>
            <a:endParaRPr lang="en-US"/>
          </a:p>
        </p:txBody>
      </p:sp>
    </p:spTree>
    <p:extLst>
      <p:ext uri="{BB962C8B-B14F-4D97-AF65-F5344CB8AC3E}">
        <p14:creationId xmlns:p14="http://schemas.microsoft.com/office/powerpoint/2010/main" val="18361189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7200" dirty="0"/>
              <a:t>Respect</a:t>
            </a:r>
          </a:p>
        </p:txBody>
      </p:sp>
      <p:sp>
        <p:nvSpPr>
          <p:cNvPr id="3" name="Content Placeholder 2"/>
          <p:cNvSpPr>
            <a:spLocks noGrp="1"/>
          </p:cNvSpPr>
          <p:nvPr>
            <p:ph idx="1"/>
          </p:nvPr>
        </p:nvSpPr>
        <p:spPr>
          <a:xfrm>
            <a:off x="457200" y="1828800"/>
            <a:ext cx="8229600" cy="4648200"/>
          </a:xfrm>
        </p:spPr>
        <p:txBody>
          <a:bodyPr>
            <a:noAutofit/>
          </a:bodyPr>
          <a:lstStyle/>
          <a:p>
            <a:pPr marL="0" indent="0">
              <a:buNone/>
            </a:pPr>
            <a:r>
              <a:rPr lang="en-US" sz="5400" dirty="0" smtClean="0"/>
              <a:t>How do you want to be treated?</a:t>
            </a:r>
          </a:p>
          <a:p>
            <a:pPr marL="0" indent="0">
              <a:buNone/>
            </a:pPr>
            <a:r>
              <a:rPr lang="en-US" sz="5400" dirty="0" smtClean="0"/>
              <a:t>How do you treat others?</a:t>
            </a:r>
            <a:endParaRPr lang="en-US" sz="5400" dirty="0"/>
          </a:p>
        </p:txBody>
      </p:sp>
      <p:sp>
        <p:nvSpPr>
          <p:cNvPr id="4" name="Footer Placeholder 3"/>
          <p:cNvSpPr>
            <a:spLocks noGrp="1"/>
          </p:cNvSpPr>
          <p:nvPr>
            <p:ph type="ftr" sz="quarter" idx="11"/>
          </p:nvPr>
        </p:nvSpPr>
        <p:spPr/>
        <p:txBody>
          <a:bodyPr/>
          <a:lstStyle/>
          <a:p>
            <a:r>
              <a:rPr lang="en-US" smtClean="0"/>
              <a:t>Kindergarten</a:t>
            </a:r>
            <a:endParaRPr lang="en-US"/>
          </a:p>
        </p:txBody>
      </p:sp>
    </p:spTree>
    <p:extLst>
      <p:ext uri="{BB962C8B-B14F-4D97-AF65-F5344CB8AC3E}">
        <p14:creationId xmlns:p14="http://schemas.microsoft.com/office/powerpoint/2010/main" val="1169638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024744" cy="838200"/>
          </a:xfrm>
        </p:spPr>
        <p:txBody>
          <a:bodyPr>
            <a:normAutofit/>
          </a:bodyPr>
          <a:lstStyle/>
          <a:p>
            <a:pPr algn="ctr"/>
            <a:r>
              <a:rPr lang="en-US" dirty="0" smtClean="0"/>
              <a:t>Being Safe</a:t>
            </a:r>
            <a:endParaRPr lang="en-US" dirty="0"/>
          </a:p>
        </p:txBody>
      </p:sp>
      <p:sp>
        <p:nvSpPr>
          <p:cNvPr id="3" name="Content Placeholder 2"/>
          <p:cNvSpPr>
            <a:spLocks noGrp="1"/>
          </p:cNvSpPr>
          <p:nvPr>
            <p:ph idx="1"/>
          </p:nvPr>
        </p:nvSpPr>
        <p:spPr>
          <a:xfrm>
            <a:off x="457200" y="1066800"/>
            <a:ext cx="8229600" cy="5410200"/>
          </a:xfrm>
        </p:spPr>
        <p:txBody>
          <a:bodyPr>
            <a:normAutofit fontScale="92500" lnSpcReduction="10000"/>
          </a:bodyPr>
          <a:lstStyle/>
          <a:p>
            <a:r>
              <a:rPr lang="en-US" sz="2800" dirty="0"/>
              <a:t>Our Heavenly Father </a:t>
            </a:r>
            <a:r>
              <a:rPr lang="en-US" sz="2800" dirty="0" smtClean="0"/>
              <a:t>wants </a:t>
            </a:r>
            <a:r>
              <a:rPr lang="en-US" sz="2800" dirty="0"/>
              <a:t>you to feel safe at all times.</a:t>
            </a:r>
          </a:p>
          <a:p>
            <a:r>
              <a:rPr lang="en-US" sz="2800" dirty="0" smtClean="0"/>
              <a:t>Even though you are to be treated with respect, some people might want to hurt you.</a:t>
            </a:r>
          </a:p>
          <a:p>
            <a:r>
              <a:rPr lang="en-US" sz="2800" dirty="0" smtClean="0"/>
              <a:t>If someone is hurting you,                                   you </a:t>
            </a:r>
            <a:r>
              <a:rPr lang="en-US" sz="2800" dirty="0" smtClean="0">
                <a:effectLst>
                  <a:outerShdw blurRad="38100" dist="38100" dir="2700000" algn="tl">
                    <a:srgbClr val="000000">
                      <a:alpha val="43137"/>
                    </a:srgbClr>
                  </a:outerShdw>
                </a:effectLst>
              </a:rPr>
              <a:t>MUST</a:t>
            </a:r>
            <a:r>
              <a:rPr lang="en-US" sz="2800" dirty="0" smtClean="0"/>
              <a:t> tell </a:t>
            </a:r>
            <a:r>
              <a:rPr lang="en-US" sz="2800" dirty="0"/>
              <a:t> </a:t>
            </a:r>
            <a:r>
              <a:rPr lang="en-US" sz="2800" dirty="0" smtClean="0"/>
              <a:t>an adult                                                        that you can trust. </a:t>
            </a:r>
          </a:p>
          <a:p>
            <a:r>
              <a:rPr lang="en-US" sz="2800" dirty="0" smtClean="0"/>
              <a:t>Tell them right away!</a:t>
            </a:r>
          </a:p>
          <a:p>
            <a:r>
              <a:rPr lang="en-US" sz="2800" dirty="0" smtClean="0"/>
              <a:t>You should always tell </a:t>
            </a:r>
          </a:p>
          <a:p>
            <a:pPr marL="0" indent="0">
              <a:buNone/>
            </a:pPr>
            <a:r>
              <a:rPr lang="en-US" sz="2800" dirty="0" smtClean="0"/>
              <a:t>    the truth about being </a:t>
            </a:r>
          </a:p>
          <a:p>
            <a:pPr marL="0" indent="0">
              <a:buNone/>
            </a:pPr>
            <a:r>
              <a:rPr lang="en-US" sz="2800" dirty="0" smtClean="0"/>
              <a:t>    hurt and not keep it a </a:t>
            </a:r>
          </a:p>
          <a:p>
            <a:pPr marL="0" indent="0">
              <a:buNone/>
            </a:pPr>
            <a:r>
              <a:rPr lang="en-US" sz="2800" dirty="0" smtClean="0"/>
              <a:t>    secret.</a:t>
            </a:r>
            <a:endParaRPr lang="en-US" sz="2800" b="1" dirty="0" smtClean="0"/>
          </a:p>
          <a:p>
            <a:pPr marL="68580" indent="0">
              <a:buNone/>
            </a:pPr>
            <a:endParaRPr lang="en-US" dirty="0" smtClean="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5697" t="-3721" r="13068" b="8651"/>
          <a:stretch/>
        </p:blipFill>
        <p:spPr>
          <a:xfrm>
            <a:off x="5279136" y="2895600"/>
            <a:ext cx="3179064" cy="3427219"/>
          </a:xfrm>
          <a:prstGeom prst="rect">
            <a:avLst/>
          </a:prstGeom>
        </p:spPr>
      </p:pic>
      <p:sp>
        <p:nvSpPr>
          <p:cNvPr id="4" name="Footer Placeholder 3"/>
          <p:cNvSpPr>
            <a:spLocks noGrp="1"/>
          </p:cNvSpPr>
          <p:nvPr>
            <p:ph type="ftr" sz="quarter" idx="11"/>
          </p:nvPr>
        </p:nvSpPr>
        <p:spPr/>
        <p:txBody>
          <a:bodyPr/>
          <a:lstStyle/>
          <a:p>
            <a:r>
              <a:rPr lang="en-US" smtClean="0"/>
              <a:t>Kindergarten</a:t>
            </a:r>
            <a:endParaRPr lang="en-US"/>
          </a:p>
        </p:txBody>
      </p:sp>
    </p:spTree>
    <p:extLst>
      <p:ext uri="{BB962C8B-B14F-4D97-AF65-F5344CB8AC3E}">
        <p14:creationId xmlns:p14="http://schemas.microsoft.com/office/powerpoint/2010/main" val="1580637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590800"/>
          </a:xfrm>
        </p:spPr>
        <p:txBody>
          <a:bodyPr/>
          <a:lstStyle/>
          <a:p>
            <a:pPr algn="ctr"/>
            <a:r>
              <a:rPr lang="en-US" sz="7200" dirty="0" smtClean="0"/>
              <a:t>Who is a               trusted adult?</a:t>
            </a:r>
            <a:endParaRPr lang="en-US" sz="7200" dirty="0"/>
          </a:p>
        </p:txBody>
      </p:sp>
      <p:sp>
        <p:nvSpPr>
          <p:cNvPr id="3" name="Content Placeholder 2"/>
          <p:cNvSpPr>
            <a:spLocks noGrp="1"/>
          </p:cNvSpPr>
          <p:nvPr>
            <p:ph idx="1"/>
          </p:nvPr>
        </p:nvSpPr>
        <p:spPr>
          <a:xfrm>
            <a:off x="457200" y="2824758"/>
            <a:ext cx="8229600" cy="4033241"/>
          </a:xfrm>
        </p:spPr>
        <p:txBody>
          <a:bodyPr>
            <a:noAutofit/>
          </a:bodyPr>
          <a:lstStyle/>
          <a:p>
            <a:r>
              <a:rPr lang="en-US" sz="2800" dirty="0" smtClean="0"/>
              <a:t>A trusted adult is a person who loves you and respects you as a child of God.</a:t>
            </a:r>
          </a:p>
          <a:p>
            <a:r>
              <a:rPr lang="en-US" sz="2800" dirty="0" smtClean="0"/>
              <a:t>You </a:t>
            </a:r>
            <a:r>
              <a:rPr lang="en-US" sz="2800" dirty="0"/>
              <a:t>feel totally safe w</a:t>
            </a:r>
            <a:r>
              <a:rPr lang="en-US" sz="2800" dirty="0" smtClean="0"/>
              <a:t>ith this person.</a:t>
            </a:r>
          </a:p>
          <a:p>
            <a:r>
              <a:rPr lang="en-US" sz="2800" dirty="0" smtClean="0"/>
              <a:t>A trusted adult would never do anything to harm you on purpose.</a:t>
            </a:r>
          </a:p>
          <a:p>
            <a:r>
              <a:rPr lang="en-US" sz="2800" dirty="0" smtClean="0"/>
              <a:t>A trusted adult wants the best for you and does not do anything that makes you feel uncomfortable or scared.</a:t>
            </a:r>
            <a:endParaRPr lang="en-US" sz="2800" dirty="0"/>
          </a:p>
        </p:txBody>
      </p:sp>
      <p:sp>
        <p:nvSpPr>
          <p:cNvPr id="4" name="Footer Placeholder 3"/>
          <p:cNvSpPr>
            <a:spLocks noGrp="1"/>
          </p:cNvSpPr>
          <p:nvPr>
            <p:ph type="ftr" sz="quarter" idx="11"/>
          </p:nvPr>
        </p:nvSpPr>
        <p:spPr/>
        <p:txBody>
          <a:bodyPr/>
          <a:lstStyle/>
          <a:p>
            <a:r>
              <a:rPr lang="en-US" smtClean="0"/>
              <a:t>Kindergarten</a:t>
            </a:r>
            <a:endParaRPr lang="en-US"/>
          </a:p>
        </p:txBody>
      </p:sp>
    </p:spTree>
    <p:extLst>
      <p:ext uri="{BB962C8B-B14F-4D97-AF65-F5344CB8AC3E}">
        <p14:creationId xmlns:p14="http://schemas.microsoft.com/office/powerpoint/2010/main" val="2303710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extLst>
              <a:ext uri="{BEBA8EAE-BF5A-486C-A8C5-ECC9F3942E4B}">
                <a14:imgProps xmlns:a14="http://schemas.microsoft.com/office/drawing/2010/main">
                  <a14:imgLayer r:embed="rId4">
                    <a14:imgEffect>
                      <a14:artisticCement/>
                    </a14:imgEffect>
                  </a14:imgLayer>
                </a14:imgProps>
              </a:ext>
            </a:extLst>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t>Things to tell a person you trust</a:t>
            </a:r>
            <a:endParaRPr lang="en-US" dirty="0"/>
          </a:p>
        </p:txBody>
      </p:sp>
      <p:pic>
        <p:nvPicPr>
          <p:cNvPr id="4" name="Content Placeholder 3"/>
          <p:cNvPicPr>
            <a:picLocks noGrp="1" noChangeAspect="1"/>
          </p:cNvPicPr>
          <p:nvPr>
            <p:ph idx="1"/>
          </p:nvPr>
        </p:nvPicPr>
        <p:blipFill>
          <a:blip r:embed="rId5"/>
          <a:stretch>
            <a:fillRect/>
          </a:stretch>
        </p:blipFill>
        <p:spPr>
          <a:xfrm>
            <a:off x="1033165" y="2052638"/>
            <a:ext cx="6299795" cy="4195762"/>
          </a:xfrm>
          <a:prstGeom prst="rect">
            <a:avLst/>
          </a:prstGeom>
        </p:spPr>
      </p:pic>
      <p:sp>
        <p:nvSpPr>
          <p:cNvPr id="3" name="Footer Placeholder 2"/>
          <p:cNvSpPr>
            <a:spLocks noGrp="1"/>
          </p:cNvSpPr>
          <p:nvPr>
            <p:ph type="ftr" sz="quarter" idx="11"/>
          </p:nvPr>
        </p:nvSpPr>
        <p:spPr/>
        <p:txBody>
          <a:bodyPr/>
          <a:lstStyle/>
          <a:p>
            <a:r>
              <a:rPr lang="en-US" smtClean="0"/>
              <a:t>Kindergarten</a:t>
            </a:r>
            <a:endParaRPr lang="en-US"/>
          </a:p>
        </p:txBody>
      </p:sp>
    </p:spTree>
    <p:extLst>
      <p:ext uri="{BB962C8B-B14F-4D97-AF65-F5344CB8AC3E}">
        <p14:creationId xmlns:p14="http://schemas.microsoft.com/office/powerpoint/2010/main" val="38023370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848600" cy="838200"/>
          </a:xfrm>
        </p:spPr>
        <p:txBody>
          <a:bodyPr>
            <a:noAutofit/>
          </a:bodyPr>
          <a:lstStyle/>
          <a:p>
            <a:r>
              <a:rPr lang="en-US" sz="4000" dirty="0" smtClean="0"/>
              <a:t>Things to tell a person you trust</a:t>
            </a:r>
            <a:endParaRPr lang="en-US" sz="4000" dirty="0"/>
          </a:p>
        </p:txBody>
      </p:sp>
      <p:sp>
        <p:nvSpPr>
          <p:cNvPr id="3" name="Content Placeholder 2"/>
          <p:cNvSpPr>
            <a:spLocks noGrp="1"/>
          </p:cNvSpPr>
          <p:nvPr>
            <p:ph idx="1"/>
          </p:nvPr>
        </p:nvSpPr>
        <p:spPr>
          <a:xfrm>
            <a:off x="228600" y="1219201"/>
            <a:ext cx="8458200" cy="5467350"/>
          </a:xfrm>
        </p:spPr>
        <p:txBody>
          <a:bodyPr>
            <a:normAutofit/>
          </a:bodyPr>
          <a:lstStyle/>
          <a:p>
            <a:r>
              <a:rPr lang="en-US" sz="2800" dirty="0" smtClean="0"/>
              <a:t>If someone is telling you to look at something that makes you feel </a:t>
            </a:r>
            <a:r>
              <a:rPr lang="en-US" sz="2800" dirty="0" smtClean="0">
                <a:effectLst>
                  <a:outerShdw blurRad="38100" dist="38100" dir="2700000" algn="tl">
                    <a:srgbClr val="000000">
                      <a:alpha val="43137"/>
                    </a:srgbClr>
                  </a:outerShdw>
                </a:effectLst>
              </a:rPr>
              <a:t>uncomfortable</a:t>
            </a:r>
            <a:r>
              <a:rPr lang="en-US" sz="2800" dirty="0" smtClean="0"/>
              <a:t>.</a:t>
            </a:r>
          </a:p>
          <a:p>
            <a:endParaRPr lang="en-US" sz="800" dirty="0" smtClean="0"/>
          </a:p>
          <a:p>
            <a:r>
              <a:rPr lang="en-US" sz="2800" dirty="0" smtClean="0"/>
              <a:t>If someone takes you to a place that is </a:t>
            </a:r>
            <a:r>
              <a:rPr lang="en-US" sz="2800" dirty="0" smtClean="0">
                <a:effectLst>
                  <a:outerShdw blurRad="38100" dist="38100" dir="2700000" algn="tl">
                    <a:srgbClr val="000000">
                      <a:alpha val="43137"/>
                    </a:srgbClr>
                  </a:outerShdw>
                </a:effectLst>
              </a:rPr>
              <a:t>scary</a:t>
            </a:r>
            <a:r>
              <a:rPr lang="en-US" sz="2800" dirty="0" smtClean="0"/>
              <a:t> or </a:t>
            </a:r>
            <a:r>
              <a:rPr lang="en-US" sz="2800" dirty="0" smtClean="0">
                <a:effectLst>
                  <a:outerShdw blurRad="38100" dist="38100" dir="2700000" algn="tl">
                    <a:srgbClr val="000000">
                      <a:alpha val="43137"/>
                    </a:srgbClr>
                  </a:outerShdw>
                </a:effectLst>
              </a:rPr>
              <a:t>unfamiliar</a:t>
            </a:r>
            <a:r>
              <a:rPr lang="en-US" sz="2800" dirty="0" smtClean="0"/>
              <a:t>.</a:t>
            </a:r>
          </a:p>
          <a:p>
            <a:endParaRPr lang="en-US" sz="800" dirty="0" smtClean="0"/>
          </a:p>
          <a:p>
            <a:r>
              <a:rPr lang="en-US" sz="2800" dirty="0" smtClean="0"/>
              <a:t>If someone tells you to do something you think might be </a:t>
            </a:r>
            <a:r>
              <a:rPr lang="en-US" sz="2800" dirty="0" smtClean="0">
                <a:effectLst>
                  <a:outerShdw blurRad="38100" dist="38100" dir="2700000" algn="tl">
                    <a:srgbClr val="000000">
                      <a:alpha val="43137"/>
                    </a:srgbClr>
                  </a:outerShdw>
                </a:effectLst>
              </a:rPr>
              <a:t>wrong</a:t>
            </a:r>
            <a:r>
              <a:rPr lang="en-US" sz="2800" dirty="0" smtClean="0"/>
              <a:t> or you know is wrong.</a:t>
            </a:r>
          </a:p>
          <a:p>
            <a:endParaRPr lang="en-US" sz="800" dirty="0"/>
          </a:p>
          <a:p>
            <a:r>
              <a:rPr lang="en-US" sz="2800" dirty="0" smtClean="0"/>
              <a:t>If someone touches you                                       in a way that makes you                                 feel uncomfortable.</a:t>
            </a:r>
          </a:p>
          <a:p>
            <a:endParaRPr lang="en-US" sz="2000" dirty="0"/>
          </a:p>
        </p:txBody>
      </p:sp>
      <p:sp>
        <p:nvSpPr>
          <p:cNvPr id="4" name="Footer Placeholder 3"/>
          <p:cNvSpPr>
            <a:spLocks noGrp="1"/>
          </p:cNvSpPr>
          <p:nvPr>
            <p:ph type="ftr" sz="quarter" idx="11"/>
          </p:nvPr>
        </p:nvSpPr>
        <p:spPr/>
        <p:txBody>
          <a:bodyPr/>
          <a:lstStyle/>
          <a:p>
            <a:r>
              <a:rPr lang="en-US" smtClean="0"/>
              <a:t>Kindergarten</a:t>
            </a:r>
            <a:endParaRPr lang="en-US"/>
          </a:p>
        </p:txBody>
      </p:sp>
    </p:spTree>
    <p:extLst>
      <p:ext uri="{BB962C8B-B14F-4D97-AF65-F5344CB8AC3E}">
        <p14:creationId xmlns:p14="http://schemas.microsoft.com/office/powerpoint/2010/main" val="85538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024744" cy="762000"/>
          </a:xfrm>
        </p:spPr>
        <p:txBody>
          <a:bodyPr/>
          <a:lstStyle/>
          <a:p>
            <a:r>
              <a:rPr lang="en-US" dirty="0" smtClean="0"/>
              <a:t>Know the difference</a:t>
            </a:r>
            <a:endParaRPr lang="en-US" dirty="0"/>
          </a:p>
        </p:txBody>
      </p:sp>
      <p:sp>
        <p:nvSpPr>
          <p:cNvPr id="3" name="Content Placeholder 2"/>
          <p:cNvSpPr>
            <a:spLocks noGrp="1"/>
          </p:cNvSpPr>
          <p:nvPr>
            <p:ph idx="1"/>
          </p:nvPr>
        </p:nvSpPr>
        <p:spPr>
          <a:xfrm>
            <a:off x="381000" y="1143000"/>
            <a:ext cx="8305800" cy="5355803"/>
          </a:xfrm>
        </p:spPr>
        <p:txBody>
          <a:bodyPr>
            <a:normAutofit/>
          </a:bodyPr>
          <a:lstStyle/>
          <a:p>
            <a:r>
              <a:rPr lang="en-US" dirty="0" smtClean="0"/>
              <a:t>If you are being hugged or                                                        touched by someone who                                                               loves you, you will feel safe                                                                                      and secure.</a:t>
            </a:r>
          </a:p>
          <a:p>
            <a:endParaRPr lang="en-US" dirty="0"/>
          </a:p>
          <a:p>
            <a:endParaRPr lang="en-US" dirty="0" smtClean="0"/>
          </a:p>
          <a:p>
            <a:pPr marL="0" indent="0">
              <a:buNone/>
            </a:pPr>
            <a:endParaRPr lang="en-US" dirty="0" smtClean="0"/>
          </a:p>
          <a:p>
            <a:r>
              <a:rPr lang="en-US" dirty="0" smtClean="0"/>
              <a:t>If you are being hugged or touched by someone who does not love you, you might feel scared or uncomfortable, or it might hurt.</a:t>
            </a:r>
          </a:p>
          <a:p>
            <a:endParaRPr lang="en-US" sz="900" dirty="0" smtClean="0"/>
          </a:p>
          <a:p>
            <a:r>
              <a:rPr lang="en-US" dirty="0" smtClean="0"/>
              <a:t>If you are scared or uncomfortable, you should tell the person who is making you feel that way to </a:t>
            </a:r>
            <a:r>
              <a:rPr lang="en-US" dirty="0" smtClean="0">
                <a:effectLst>
                  <a:outerShdw blurRad="38100" dist="38100" dir="2700000" algn="tl">
                    <a:srgbClr val="000000">
                      <a:alpha val="43137"/>
                    </a:srgbClr>
                  </a:outerShdw>
                </a:effectLst>
              </a:rPr>
              <a:t>STOP</a:t>
            </a:r>
            <a:r>
              <a:rPr lang="en-US" dirty="0" smtClean="0"/>
              <a:t>.</a:t>
            </a:r>
          </a:p>
          <a:p>
            <a:pPr marL="0" indent="0">
              <a:buNone/>
            </a:pPr>
            <a:r>
              <a:rPr lang="en-US" sz="900" dirty="0" smtClean="0"/>
              <a:t> </a:t>
            </a:r>
          </a:p>
          <a:p>
            <a:r>
              <a:rPr lang="en-US" dirty="0" smtClean="0"/>
              <a:t>Then tell a person you trust what happened  </a:t>
            </a:r>
            <a:r>
              <a:rPr lang="en-US" b="1" dirty="0" smtClean="0"/>
              <a:t>RIGHT AWAY!</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1156952"/>
            <a:ext cx="2549733" cy="2238986"/>
          </a:xfrm>
          <a:prstGeom prst="rect">
            <a:avLst/>
          </a:prstGeom>
        </p:spPr>
      </p:pic>
      <p:sp>
        <p:nvSpPr>
          <p:cNvPr id="4" name="Footer Placeholder 3"/>
          <p:cNvSpPr>
            <a:spLocks noGrp="1"/>
          </p:cNvSpPr>
          <p:nvPr>
            <p:ph type="ftr" sz="quarter" idx="11"/>
          </p:nvPr>
        </p:nvSpPr>
        <p:spPr/>
        <p:txBody>
          <a:bodyPr/>
          <a:lstStyle/>
          <a:p>
            <a:r>
              <a:rPr lang="en-US" smtClean="0"/>
              <a:t>Kindergarten</a:t>
            </a:r>
            <a:endParaRPr lang="en-US"/>
          </a:p>
        </p:txBody>
      </p:sp>
    </p:spTree>
    <p:extLst>
      <p:ext uri="{BB962C8B-B14F-4D97-AF65-F5344CB8AC3E}">
        <p14:creationId xmlns:p14="http://schemas.microsoft.com/office/powerpoint/2010/main" val="2939872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Remember</a:t>
            </a:r>
          </a:p>
        </p:txBody>
      </p:sp>
      <p:sp>
        <p:nvSpPr>
          <p:cNvPr id="3" name="Content Placeholder 2"/>
          <p:cNvSpPr>
            <a:spLocks noGrp="1"/>
          </p:cNvSpPr>
          <p:nvPr>
            <p:ph idx="1"/>
          </p:nvPr>
        </p:nvSpPr>
        <p:spPr>
          <a:xfrm>
            <a:off x="457200" y="1600200"/>
            <a:ext cx="8229600" cy="4800600"/>
          </a:xfrm>
        </p:spPr>
        <p:txBody>
          <a:bodyPr>
            <a:noAutofit/>
          </a:bodyPr>
          <a:lstStyle/>
          <a:p>
            <a:r>
              <a:rPr lang="en-US" sz="3200" dirty="0" smtClean="0"/>
              <a:t>God loves you very much and wants you to feel safe and happy.</a:t>
            </a:r>
          </a:p>
          <a:p>
            <a:r>
              <a:rPr lang="en-US" sz="3200" dirty="0" smtClean="0"/>
              <a:t>He gave you your guardian angel, and others to help you be safe and secure.</a:t>
            </a:r>
          </a:p>
          <a:p>
            <a:r>
              <a:rPr lang="en-US" sz="3200" dirty="0"/>
              <a:t>I</a:t>
            </a:r>
            <a:r>
              <a:rPr lang="en-US" sz="3200" dirty="0" smtClean="0"/>
              <a:t>f you are being harmed, or if you feel sad, scared, unsafe, or uncomfortable, tell an adult that you trust </a:t>
            </a:r>
            <a:r>
              <a:rPr lang="en-US" sz="3200" b="1" dirty="0" smtClean="0"/>
              <a:t>right away</a:t>
            </a:r>
            <a:r>
              <a:rPr lang="en-US" sz="3200" dirty="0" smtClean="0"/>
              <a:t>. </a:t>
            </a:r>
          </a:p>
          <a:p>
            <a:endParaRPr lang="en-US" sz="3200" dirty="0"/>
          </a:p>
        </p:txBody>
      </p:sp>
      <p:sp>
        <p:nvSpPr>
          <p:cNvPr id="4" name="Right Arrow 3"/>
          <p:cNvSpPr/>
          <p:nvPr/>
        </p:nvSpPr>
        <p:spPr>
          <a:xfrm>
            <a:off x="1295400" y="54182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rot="5400000">
            <a:off x="5961888" y="294939"/>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r>
              <a:rPr lang="en-US" smtClean="0"/>
              <a:t>Kindergarten</a:t>
            </a:r>
            <a:endParaRPr lang="en-US"/>
          </a:p>
        </p:txBody>
      </p:sp>
    </p:spTree>
    <p:extLst>
      <p:ext uri="{BB962C8B-B14F-4D97-AF65-F5344CB8AC3E}">
        <p14:creationId xmlns:p14="http://schemas.microsoft.com/office/powerpoint/2010/main" val="2349244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995082"/>
          </a:xfrm>
        </p:spPr>
        <p:txBody>
          <a:bodyPr/>
          <a:lstStyle/>
          <a:p>
            <a:pPr algn="ctr"/>
            <a:r>
              <a:rPr lang="en-US" sz="6000" dirty="0" smtClean="0"/>
              <a:t>Activities</a:t>
            </a:r>
            <a:endParaRPr lang="en-US" sz="6000" dirty="0"/>
          </a:p>
        </p:txBody>
      </p:sp>
      <p:sp>
        <p:nvSpPr>
          <p:cNvPr id="3" name="Content Placeholder 2"/>
          <p:cNvSpPr>
            <a:spLocks noGrp="1"/>
          </p:cNvSpPr>
          <p:nvPr>
            <p:ph idx="1"/>
          </p:nvPr>
        </p:nvSpPr>
        <p:spPr>
          <a:effectLst>
            <a:innerShdw blurRad="63500" dist="50800" dir="13500000">
              <a:prstClr val="black">
                <a:alpha val="50000"/>
              </a:prstClr>
            </a:innerShdw>
          </a:effectLst>
        </p:spPr>
        <p:txBody>
          <a:bodyPr>
            <a:normAutofit fontScale="92500" lnSpcReduction="20000"/>
          </a:bodyPr>
          <a:lstStyle/>
          <a:p>
            <a:pPr marL="514350" indent="-514350">
              <a:buAutoNum type="arabicPeriod"/>
            </a:pPr>
            <a:r>
              <a:rPr lang="en-US" sz="2600" b="1" dirty="0" smtClean="0"/>
              <a:t>What safety rules do you know that keep you   safe?</a:t>
            </a:r>
          </a:p>
          <a:p>
            <a:pPr marL="0" indent="0">
              <a:buNone/>
            </a:pPr>
            <a:endParaRPr lang="en-US" sz="2600" b="1" dirty="0"/>
          </a:p>
          <a:p>
            <a:pPr marL="514350" indent="-514350">
              <a:buAutoNum type="arabicPeriod" startAt="2"/>
            </a:pPr>
            <a:r>
              <a:rPr lang="en-US" sz="2600" b="1" dirty="0" smtClean="0"/>
              <a:t>How </a:t>
            </a:r>
            <a:r>
              <a:rPr lang="en-US" sz="2600" b="1" dirty="0"/>
              <a:t>do you show your love for your parents, </a:t>
            </a:r>
            <a:r>
              <a:rPr lang="en-US" sz="2600" b="1" dirty="0" smtClean="0"/>
              <a:t>grandparents</a:t>
            </a:r>
            <a:r>
              <a:rPr lang="en-US" sz="2600" b="1" dirty="0"/>
              <a:t>, and friends that make you feel safe </a:t>
            </a:r>
            <a:r>
              <a:rPr lang="en-US" sz="2600" b="1" dirty="0" smtClean="0"/>
              <a:t>and </a:t>
            </a:r>
            <a:r>
              <a:rPr lang="en-US" sz="2600" b="1" dirty="0"/>
              <a:t>joyful inside</a:t>
            </a:r>
            <a:r>
              <a:rPr lang="en-US" sz="2600" b="1" dirty="0" smtClean="0"/>
              <a:t>?</a:t>
            </a:r>
          </a:p>
          <a:p>
            <a:pPr marL="0" indent="0">
              <a:buNone/>
            </a:pPr>
            <a:r>
              <a:rPr lang="en-US" sz="2600" b="1" dirty="0" smtClean="0"/>
              <a:t>   </a:t>
            </a:r>
            <a:endParaRPr lang="en-US" sz="2600" b="1" dirty="0"/>
          </a:p>
          <a:p>
            <a:pPr marL="457200" indent="-457200">
              <a:buAutoNum type="arabicPeriod" startAt="3"/>
            </a:pPr>
            <a:r>
              <a:rPr lang="en-US" sz="2600" b="1" dirty="0" smtClean="0"/>
              <a:t>When I read a sentence, draw a “Smiley </a:t>
            </a:r>
            <a:r>
              <a:rPr lang="en-US" sz="2600" b="1" dirty="0"/>
              <a:t>Face” if you feel </a:t>
            </a:r>
            <a:r>
              <a:rPr lang="en-US" sz="2600" b="1" dirty="0" smtClean="0"/>
              <a:t>safe or </a:t>
            </a:r>
            <a:r>
              <a:rPr lang="en-US" sz="2600" b="1" dirty="0"/>
              <a:t>a “Frown Face” if you feel sad and scared </a:t>
            </a:r>
            <a:r>
              <a:rPr lang="en-US" sz="2600" b="1" dirty="0" smtClean="0"/>
              <a:t>in </a:t>
            </a:r>
            <a:r>
              <a:rPr lang="en-US" sz="2600" b="1" dirty="0"/>
              <a:t>the following situations</a:t>
            </a:r>
            <a:r>
              <a:rPr lang="en-US" sz="2600" b="1" dirty="0" smtClean="0"/>
              <a:t>. </a:t>
            </a:r>
            <a:endParaRPr lang="en-US" sz="2600" b="1" dirty="0"/>
          </a:p>
          <a:p>
            <a:endParaRPr lang="en-US" dirty="0"/>
          </a:p>
          <a:p>
            <a:endParaRPr lang="en-US" dirty="0"/>
          </a:p>
        </p:txBody>
      </p:sp>
      <p:sp>
        <p:nvSpPr>
          <p:cNvPr id="4" name="Footer Placeholder 3"/>
          <p:cNvSpPr>
            <a:spLocks noGrp="1"/>
          </p:cNvSpPr>
          <p:nvPr>
            <p:ph type="ftr" sz="quarter" idx="11"/>
          </p:nvPr>
        </p:nvSpPr>
        <p:spPr/>
        <p:txBody>
          <a:bodyPr/>
          <a:lstStyle/>
          <a:p>
            <a:r>
              <a:rPr lang="en-US" smtClean="0"/>
              <a:t>Kindergarten</a:t>
            </a:r>
            <a:endParaRPr lang="en-US"/>
          </a:p>
        </p:txBody>
      </p:sp>
    </p:spTree>
    <p:extLst>
      <p:ext uri="{BB962C8B-B14F-4D97-AF65-F5344CB8AC3E}">
        <p14:creationId xmlns:p14="http://schemas.microsoft.com/office/powerpoint/2010/main" val="4185257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extLst>
              <a:ext uri="{BEBA8EAE-BF5A-486C-A8C5-ECC9F3942E4B}">
                <a14:imgProps xmlns:a14="http://schemas.microsoft.com/office/drawing/2010/main">
                  <a14:imgLayer r:embed="rId4">
                    <a14:imgEffect>
                      <a14:artisticPhotocopy/>
                    </a14:imgEffect>
                  </a14:imgLayer>
                </a14:imgProps>
              </a:ext>
            </a:extLst>
          </a:blip>
          <a:stretch/>
        </a:blipFill>
        <a:effectLst/>
      </p:bgPr>
    </p:bg>
    <p:spTree>
      <p:nvGrpSpPr>
        <p:cNvPr id="1" name=""/>
        <p:cNvGrpSpPr/>
        <p:nvPr/>
      </p:nvGrpSpPr>
      <p:grpSpPr>
        <a:xfrm>
          <a:off x="0" y="0"/>
          <a:ext cx="0" cy="0"/>
          <a:chOff x="0" y="0"/>
          <a:chExt cx="0" cy="0"/>
        </a:xfrm>
      </p:grpSpPr>
      <p:sp>
        <p:nvSpPr>
          <p:cNvPr id="4" name="TextBox 3"/>
          <p:cNvSpPr txBox="1"/>
          <p:nvPr/>
        </p:nvSpPr>
        <p:spPr>
          <a:xfrm>
            <a:off x="685800" y="990600"/>
            <a:ext cx="3200400" cy="4708981"/>
          </a:xfrm>
          <a:prstGeom prst="rect">
            <a:avLst/>
          </a:prstGeom>
          <a:noFill/>
        </p:spPr>
        <p:txBody>
          <a:bodyPr wrap="square" rtlCol="0">
            <a:spAutoFit/>
          </a:bodyPr>
          <a:lstStyle/>
          <a:p>
            <a:pPr algn="ctr">
              <a:lnSpc>
                <a:spcPct val="150000"/>
              </a:lnSpc>
            </a:pPr>
            <a:r>
              <a:rPr lang="en-US" sz="2000" b="1" dirty="0" smtClean="0"/>
              <a:t>Prayer</a:t>
            </a:r>
          </a:p>
          <a:p>
            <a:pPr algn="ctr">
              <a:lnSpc>
                <a:spcPct val="150000"/>
              </a:lnSpc>
            </a:pPr>
            <a:r>
              <a:rPr lang="en-US" sz="2000" dirty="0" smtClean="0"/>
              <a:t>Angel of God,</a:t>
            </a:r>
          </a:p>
          <a:p>
            <a:pPr algn="ctr">
              <a:lnSpc>
                <a:spcPct val="150000"/>
              </a:lnSpc>
            </a:pPr>
            <a:r>
              <a:rPr lang="en-US" sz="2000" dirty="0"/>
              <a:t>m</a:t>
            </a:r>
            <a:r>
              <a:rPr lang="en-US" sz="2000" dirty="0" smtClean="0"/>
              <a:t>y guardian dear,</a:t>
            </a:r>
          </a:p>
          <a:p>
            <a:pPr algn="ctr">
              <a:lnSpc>
                <a:spcPct val="150000"/>
              </a:lnSpc>
            </a:pPr>
            <a:r>
              <a:rPr lang="en-US" sz="2000" dirty="0"/>
              <a:t>t</a:t>
            </a:r>
            <a:r>
              <a:rPr lang="en-US" sz="2000" dirty="0" smtClean="0"/>
              <a:t>o whom God’s love commits me here.</a:t>
            </a:r>
          </a:p>
          <a:p>
            <a:pPr algn="ctr">
              <a:lnSpc>
                <a:spcPct val="150000"/>
              </a:lnSpc>
            </a:pPr>
            <a:r>
              <a:rPr lang="en-US" sz="2000" dirty="0" smtClean="0"/>
              <a:t>Ever this day </a:t>
            </a:r>
          </a:p>
          <a:p>
            <a:pPr algn="ctr">
              <a:lnSpc>
                <a:spcPct val="150000"/>
              </a:lnSpc>
            </a:pPr>
            <a:r>
              <a:rPr lang="en-US" sz="2000" dirty="0" smtClean="0"/>
              <a:t>be at my side, </a:t>
            </a:r>
          </a:p>
          <a:p>
            <a:pPr algn="ctr">
              <a:lnSpc>
                <a:spcPct val="150000"/>
              </a:lnSpc>
            </a:pPr>
            <a:r>
              <a:rPr lang="en-US" sz="2000" dirty="0"/>
              <a:t>t</a:t>
            </a:r>
            <a:r>
              <a:rPr lang="en-US" sz="2000" dirty="0" smtClean="0"/>
              <a:t>o light and guard, </a:t>
            </a:r>
          </a:p>
          <a:p>
            <a:pPr algn="ctr">
              <a:lnSpc>
                <a:spcPct val="150000"/>
              </a:lnSpc>
            </a:pPr>
            <a:r>
              <a:rPr lang="en-US" sz="2000" dirty="0"/>
              <a:t>t</a:t>
            </a:r>
            <a:r>
              <a:rPr lang="en-US" sz="2000" dirty="0" smtClean="0"/>
              <a:t>o rule and guide.</a:t>
            </a:r>
          </a:p>
          <a:p>
            <a:pPr algn="ctr">
              <a:lnSpc>
                <a:spcPct val="150000"/>
              </a:lnSpc>
            </a:pPr>
            <a:r>
              <a:rPr lang="en-US" sz="2000" dirty="0" smtClean="0"/>
              <a:t>Amen.</a:t>
            </a:r>
            <a:endParaRPr lang="en-US" sz="2000" dirty="0"/>
          </a:p>
        </p:txBody>
      </p:sp>
      <p:pic>
        <p:nvPicPr>
          <p:cNvPr id="2" name="Picture 1"/>
          <p:cNvPicPr>
            <a:picLocks noChangeAspect="1"/>
          </p:cNvPicPr>
          <p:nvPr/>
        </p:nvPicPr>
        <p:blipFill>
          <a:blip r:embed="rId5" cstate="print">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tretch>
            <a:fillRect/>
          </a:stretch>
        </p:blipFill>
        <p:spPr>
          <a:xfrm>
            <a:off x="4114800" y="609600"/>
            <a:ext cx="4203192" cy="5857640"/>
          </a:xfrm>
          <a:prstGeom prst="rect">
            <a:avLst/>
          </a:prstGeom>
        </p:spPr>
      </p:pic>
      <p:sp>
        <p:nvSpPr>
          <p:cNvPr id="3" name="Footer Placeholder 2"/>
          <p:cNvSpPr>
            <a:spLocks noGrp="1"/>
          </p:cNvSpPr>
          <p:nvPr>
            <p:ph type="ftr" sz="quarter" idx="11"/>
          </p:nvPr>
        </p:nvSpPr>
        <p:spPr/>
        <p:txBody>
          <a:bodyPr/>
          <a:lstStyle/>
          <a:p>
            <a:r>
              <a:rPr lang="en-US" smtClean="0"/>
              <a:t>Kindergarten</a:t>
            </a:r>
            <a:endParaRPr lang="en-US"/>
          </a:p>
        </p:txBody>
      </p:sp>
    </p:spTree>
    <p:extLst>
      <p:ext uri="{BB962C8B-B14F-4D97-AF65-F5344CB8AC3E}">
        <p14:creationId xmlns:p14="http://schemas.microsoft.com/office/powerpoint/2010/main" val="8677770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600" dirty="0" smtClean="0"/>
              <a:t>God made you!</a:t>
            </a:r>
            <a:endParaRPr lang="en-US" sz="6600" dirty="0"/>
          </a:p>
        </p:txBody>
      </p:sp>
      <p:sp>
        <p:nvSpPr>
          <p:cNvPr id="3" name="Content Placeholder 2"/>
          <p:cNvSpPr>
            <a:spLocks noGrp="1"/>
          </p:cNvSpPr>
          <p:nvPr>
            <p:ph idx="1"/>
          </p:nvPr>
        </p:nvSpPr>
        <p:spPr>
          <a:xfrm>
            <a:off x="457200" y="1828800"/>
            <a:ext cx="8229600" cy="4800600"/>
          </a:xfrm>
        </p:spPr>
        <p:txBody>
          <a:bodyPr>
            <a:noAutofit/>
          </a:bodyPr>
          <a:lstStyle/>
          <a:p>
            <a:r>
              <a:rPr lang="en-US" sz="3200" dirty="0"/>
              <a:t>God knows you and He loves you.</a:t>
            </a:r>
          </a:p>
          <a:p>
            <a:endParaRPr lang="en-US" sz="800" dirty="0"/>
          </a:p>
          <a:p>
            <a:r>
              <a:rPr lang="en-US" sz="3200" dirty="0"/>
              <a:t>You have incredible worth because you are a child of God.  This means that you have dignity as a person.</a:t>
            </a:r>
          </a:p>
          <a:p>
            <a:endParaRPr lang="en-US" sz="800" dirty="0"/>
          </a:p>
          <a:p>
            <a:r>
              <a:rPr lang="en-US" sz="3200" dirty="0"/>
              <a:t>You are to be treated with respect.</a:t>
            </a:r>
          </a:p>
          <a:p>
            <a:endParaRPr lang="en-US" sz="800" dirty="0"/>
          </a:p>
          <a:p>
            <a:r>
              <a:rPr lang="en-US" sz="3200" dirty="0"/>
              <a:t>Every other person is also made by God and deserves respect.</a:t>
            </a:r>
          </a:p>
          <a:p>
            <a:endParaRPr lang="en-US" sz="3200" dirty="0" smtClean="0"/>
          </a:p>
        </p:txBody>
      </p:sp>
      <p:sp>
        <p:nvSpPr>
          <p:cNvPr id="4" name="Footer Placeholder 3"/>
          <p:cNvSpPr>
            <a:spLocks noGrp="1"/>
          </p:cNvSpPr>
          <p:nvPr>
            <p:ph type="ftr" sz="quarter" idx="11"/>
          </p:nvPr>
        </p:nvSpPr>
        <p:spPr/>
        <p:txBody>
          <a:bodyPr/>
          <a:lstStyle/>
          <a:p>
            <a:r>
              <a:rPr lang="en-US" smtClean="0"/>
              <a:t>Kindergarten</a:t>
            </a:r>
            <a:endParaRPr lang="en-US"/>
          </a:p>
        </p:txBody>
      </p:sp>
    </p:spTree>
    <p:extLst>
      <p:ext uri="{BB962C8B-B14F-4D97-AF65-F5344CB8AC3E}">
        <p14:creationId xmlns:p14="http://schemas.microsoft.com/office/powerpoint/2010/main" val="32378990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extLst>
              <a:ext uri="{BEBA8EAE-BF5A-486C-A8C5-ECC9F3942E4B}">
                <a14:imgProps xmlns:a14="http://schemas.microsoft.com/office/drawing/2010/main">
                  <a14:imgLayer r:embed="rId4">
                    <a14:imgEffect>
                      <a14:artisticPhotocopy/>
                    </a14:imgEffect>
                  </a14:imgLayer>
                </a14:imgProps>
              </a:ext>
            </a:extLst>
          </a:blip>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lstStyle/>
          <a:p>
            <a:pPr marL="0" indent="0" algn="ctr">
              <a:buNone/>
            </a:pPr>
            <a:r>
              <a:rPr lang="en-US" sz="4800" dirty="0"/>
              <a:t>See what love the Father has given us, that we should be called children of God; </a:t>
            </a:r>
            <a:r>
              <a:rPr lang="en-US" sz="4800" dirty="0" smtClean="0"/>
              <a:t>and </a:t>
            </a:r>
            <a:r>
              <a:rPr lang="en-US" sz="4800" dirty="0"/>
              <a:t>so we are.</a:t>
            </a:r>
          </a:p>
          <a:p>
            <a:pPr marL="0" indent="0" algn="ctr">
              <a:buNone/>
            </a:pPr>
            <a:r>
              <a:rPr lang="en-US" sz="4800" dirty="0" smtClean="0"/>
              <a:t>			    (</a:t>
            </a:r>
            <a:r>
              <a:rPr lang="en-US" sz="4800" dirty="0"/>
              <a:t>1 John 3:1</a:t>
            </a:r>
            <a:r>
              <a:rPr lang="en-US" sz="4800" dirty="0" smtClean="0"/>
              <a:t>)</a:t>
            </a:r>
            <a:endParaRPr lang="en-US" sz="4800" dirty="0"/>
          </a:p>
          <a:p>
            <a:endParaRPr lang="en-US" dirty="0"/>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0601" y="3962400"/>
            <a:ext cx="3352800" cy="2673433"/>
          </a:xfrm>
          <a:prstGeom prst="rect">
            <a:avLst/>
          </a:prstGeom>
        </p:spPr>
      </p:pic>
      <p:sp>
        <p:nvSpPr>
          <p:cNvPr id="2" name="Footer Placeholder 1"/>
          <p:cNvSpPr>
            <a:spLocks noGrp="1"/>
          </p:cNvSpPr>
          <p:nvPr>
            <p:ph type="ftr" sz="quarter" idx="11"/>
          </p:nvPr>
        </p:nvSpPr>
        <p:spPr/>
        <p:txBody>
          <a:bodyPr/>
          <a:lstStyle/>
          <a:p>
            <a:r>
              <a:rPr lang="en-US" smtClean="0"/>
              <a:t>Kindergarten</a:t>
            </a:r>
            <a:endParaRPr lang="en-US"/>
          </a:p>
        </p:txBody>
      </p:sp>
    </p:spTree>
    <p:extLst>
      <p:ext uri="{BB962C8B-B14F-4D97-AF65-F5344CB8AC3E}">
        <p14:creationId xmlns:p14="http://schemas.microsoft.com/office/powerpoint/2010/main" val="18548954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effectLst>
                  <a:outerShdw blurRad="38100" dist="38100" dir="2700000" algn="tl">
                    <a:srgbClr val="000000">
                      <a:alpha val="43137"/>
                    </a:srgbClr>
                  </a:outerShdw>
                </a:effectLst>
              </a:rPr>
              <a:t>You are a child of God</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458200" cy="5029200"/>
          </a:xfrm>
        </p:spPr>
        <p:txBody>
          <a:bodyPr>
            <a:noAutofit/>
          </a:bodyPr>
          <a:lstStyle/>
          <a:p>
            <a:r>
              <a:rPr lang="en-US" sz="2800" dirty="0" smtClean="0"/>
              <a:t>God created all things and He created you. </a:t>
            </a:r>
          </a:p>
          <a:p>
            <a:pPr marL="0" indent="0" algn="ctr">
              <a:buNone/>
            </a:pPr>
            <a:r>
              <a:rPr lang="en-US" sz="2800" dirty="0" smtClean="0">
                <a:effectLst>
                  <a:outerShdw blurRad="38100" dist="38100" dir="2700000" algn="tl">
                    <a:srgbClr val="000000">
                      <a:alpha val="43137"/>
                    </a:srgbClr>
                  </a:outerShdw>
                </a:effectLst>
              </a:rPr>
              <a:t>YOU ARE IMPORTANT!</a:t>
            </a:r>
          </a:p>
          <a:p>
            <a:r>
              <a:rPr lang="en-US" sz="2800" dirty="0" smtClean="0"/>
              <a:t>God loves you and wants you to be happy.</a:t>
            </a:r>
          </a:p>
          <a:p>
            <a:r>
              <a:rPr lang="en-US" sz="2800" dirty="0" smtClean="0"/>
              <a:t>We are happiest when we love God.</a:t>
            </a:r>
          </a:p>
          <a:p>
            <a:r>
              <a:rPr lang="en-US" sz="2800" dirty="0" smtClean="0"/>
              <a:t>To show God that we                                      love Him, we follow the                                                            Ten Commandments,                                       His Laws of Love.</a:t>
            </a:r>
          </a:p>
          <a:p>
            <a:r>
              <a:rPr lang="en-US" sz="2800" dirty="0" smtClean="0"/>
              <a:t>These Laws help us know                                how to live as His children.</a:t>
            </a:r>
            <a:endParaRPr lang="en-US" sz="2800"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8000"/>
          <a:stretch/>
        </p:blipFill>
        <p:spPr>
          <a:xfrm>
            <a:off x="5486400" y="3810000"/>
            <a:ext cx="3084576" cy="2235200"/>
          </a:xfrm>
          <a:prstGeom prst="rect">
            <a:avLst/>
          </a:prstGeom>
        </p:spPr>
      </p:pic>
      <p:sp>
        <p:nvSpPr>
          <p:cNvPr id="5" name="Footer Placeholder 4"/>
          <p:cNvSpPr>
            <a:spLocks noGrp="1"/>
          </p:cNvSpPr>
          <p:nvPr>
            <p:ph type="ftr" sz="quarter" idx="11"/>
          </p:nvPr>
        </p:nvSpPr>
        <p:spPr/>
        <p:txBody>
          <a:bodyPr/>
          <a:lstStyle/>
          <a:p>
            <a:r>
              <a:rPr lang="en-US" smtClean="0"/>
              <a:t>Kindergarten</a:t>
            </a:r>
            <a:endParaRPr lang="en-US"/>
          </a:p>
        </p:txBody>
      </p:sp>
    </p:spTree>
    <p:extLst>
      <p:ext uri="{BB962C8B-B14F-4D97-AF65-F5344CB8AC3E}">
        <p14:creationId xmlns:p14="http://schemas.microsoft.com/office/powerpoint/2010/main" val="2257275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pPr algn="ctr"/>
            <a:r>
              <a:rPr lang="en-US" dirty="0" smtClean="0">
                <a:effectLst>
                  <a:outerShdw blurRad="38100" dist="38100" dir="2700000" algn="tl">
                    <a:srgbClr val="000000">
                      <a:alpha val="43137"/>
                    </a:srgbClr>
                  </a:outerShdw>
                </a:effectLst>
              </a:rPr>
              <a:t>You are a child of God</a:t>
            </a:r>
            <a:endParaRPr lang="en-US" dirty="0">
              <a:effectLst>
                <a:outerShdw blurRad="38100" dist="38100" dir="2700000" algn="tl">
                  <a:srgbClr val="000000">
                    <a:alpha val="43137"/>
                  </a:srgbClr>
                </a:outerShdw>
              </a:effectLst>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8000"/>
          <a:stretch/>
        </p:blipFill>
        <p:spPr>
          <a:xfrm>
            <a:off x="1447800" y="1600200"/>
            <a:ext cx="5715000" cy="5169976"/>
          </a:xfrm>
          <a:prstGeom prst="rect">
            <a:avLst/>
          </a:prstGeom>
        </p:spPr>
      </p:pic>
      <p:sp>
        <p:nvSpPr>
          <p:cNvPr id="5" name="Footer Placeholder 4"/>
          <p:cNvSpPr>
            <a:spLocks noGrp="1"/>
          </p:cNvSpPr>
          <p:nvPr>
            <p:ph type="ftr" sz="quarter" idx="11"/>
          </p:nvPr>
        </p:nvSpPr>
        <p:spPr/>
        <p:txBody>
          <a:bodyPr/>
          <a:lstStyle/>
          <a:p>
            <a:r>
              <a:rPr lang="en-US" smtClean="0"/>
              <a:t>Kindergarten</a:t>
            </a:r>
            <a:endParaRPr lang="en-US"/>
          </a:p>
        </p:txBody>
      </p:sp>
    </p:spTree>
    <p:extLst>
      <p:ext uri="{BB962C8B-B14F-4D97-AF65-F5344CB8AC3E}">
        <p14:creationId xmlns:p14="http://schemas.microsoft.com/office/powerpoint/2010/main" val="879791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extLst>
              <a:ext uri="{BEBA8EAE-BF5A-486C-A8C5-ECC9F3942E4B}">
                <a14:imgProps xmlns:a14="http://schemas.microsoft.com/office/drawing/2010/main">
                  <a14:imgLayer r:embed="rId4">
                    <a14:imgEffect>
                      <a14:artisticLightScreen/>
                    </a14:imgEffect>
                  </a14:imgLayer>
                </a14:imgProps>
              </a:ext>
            </a:extLst>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4800" dirty="0" smtClean="0"/>
              <a:t>The Ten Commandments</a:t>
            </a:r>
            <a:endParaRPr lang="en-US" sz="4800" dirty="0"/>
          </a:p>
        </p:txBody>
      </p:sp>
      <p:sp>
        <p:nvSpPr>
          <p:cNvPr id="3" name="Content Placeholder 2"/>
          <p:cNvSpPr>
            <a:spLocks noGrp="1"/>
          </p:cNvSpPr>
          <p:nvPr>
            <p:ph idx="1"/>
          </p:nvPr>
        </p:nvSpPr>
        <p:spPr>
          <a:xfrm>
            <a:off x="457200" y="1371600"/>
            <a:ext cx="8229600" cy="4876800"/>
          </a:xfrm>
        </p:spPr>
        <p:txBody>
          <a:bodyPr>
            <a:noAutofit/>
          </a:bodyPr>
          <a:lstStyle/>
          <a:p>
            <a:r>
              <a:rPr lang="en-US" sz="4000" dirty="0" smtClean="0"/>
              <a:t>The first 3 Commandments are about our love for God.</a:t>
            </a:r>
          </a:p>
          <a:p>
            <a:r>
              <a:rPr lang="en-US" sz="4000" dirty="0" smtClean="0"/>
              <a:t>The last 7 Commandments are about how we                         are to love                                                                                                              others.</a:t>
            </a:r>
          </a:p>
          <a:p>
            <a:endParaRPr lang="en-US" sz="2800" dirty="0" smtClean="0"/>
          </a:p>
          <a:p>
            <a:pPr marL="0" indent="0">
              <a:buNone/>
            </a:pPr>
            <a:endParaRPr lang="en-US" sz="2800" dirty="0"/>
          </a:p>
        </p:txBody>
      </p:sp>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8000"/>
          <a:stretch/>
        </p:blipFill>
        <p:spPr>
          <a:xfrm>
            <a:off x="4876800" y="3810000"/>
            <a:ext cx="3421075" cy="2479040"/>
          </a:xfrm>
          <a:prstGeom prst="rect">
            <a:avLst/>
          </a:prstGeom>
        </p:spPr>
      </p:pic>
      <p:sp>
        <p:nvSpPr>
          <p:cNvPr id="5" name="Footer Placeholder 4"/>
          <p:cNvSpPr>
            <a:spLocks noGrp="1"/>
          </p:cNvSpPr>
          <p:nvPr>
            <p:ph type="ftr" sz="quarter" idx="11"/>
          </p:nvPr>
        </p:nvSpPr>
        <p:spPr/>
        <p:txBody>
          <a:bodyPr/>
          <a:lstStyle/>
          <a:p>
            <a:r>
              <a:rPr lang="en-US" smtClean="0"/>
              <a:t>Kindergarten</a:t>
            </a:r>
            <a:endParaRPr lang="en-US"/>
          </a:p>
        </p:txBody>
      </p:sp>
    </p:spTree>
    <p:extLst>
      <p:ext uri="{BB962C8B-B14F-4D97-AF65-F5344CB8AC3E}">
        <p14:creationId xmlns:p14="http://schemas.microsoft.com/office/powerpoint/2010/main" val="15927058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133600"/>
          </a:xfrm>
        </p:spPr>
        <p:txBody>
          <a:bodyPr/>
          <a:lstStyle/>
          <a:p>
            <a:pPr algn="ctr"/>
            <a:r>
              <a:rPr lang="en-US" sz="7200" dirty="0" smtClean="0"/>
              <a:t>All of us are     God’s children</a:t>
            </a:r>
            <a:endParaRPr lang="en-US" sz="7200" dirty="0"/>
          </a:p>
        </p:txBody>
      </p:sp>
      <p:sp>
        <p:nvSpPr>
          <p:cNvPr id="3" name="Content Placeholder 2"/>
          <p:cNvSpPr>
            <a:spLocks noGrp="1"/>
          </p:cNvSpPr>
          <p:nvPr>
            <p:ph idx="1"/>
          </p:nvPr>
        </p:nvSpPr>
        <p:spPr>
          <a:xfrm>
            <a:off x="457200" y="2209800"/>
            <a:ext cx="8229600" cy="4114800"/>
          </a:xfrm>
        </p:spPr>
        <p:txBody>
          <a:bodyPr>
            <a:noAutofit/>
          </a:bodyPr>
          <a:lstStyle/>
          <a:p>
            <a:r>
              <a:rPr lang="en-US" sz="4800" dirty="0"/>
              <a:t>In living by the last 7 Commandments, </a:t>
            </a:r>
            <a:r>
              <a:rPr lang="en-US" sz="4800" dirty="0" smtClean="0"/>
              <a:t>            we </a:t>
            </a:r>
            <a:r>
              <a:rPr lang="en-US" sz="4800" dirty="0"/>
              <a:t>are to </a:t>
            </a:r>
            <a:r>
              <a:rPr lang="en-US" sz="4800" dirty="0" smtClean="0"/>
              <a:t>                      treat </a:t>
            </a:r>
            <a:r>
              <a:rPr lang="en-US" sz="4800" dirty="0"/>
              <a:t>others </a:t>
            </a:r>
            <a:r>
              <a:rPr lang="en-US" sz="4800" dirty="0" smtClean="0"/>
              <a:t>                     with respect.</a:t>
            </a:r>
            <a:endParaRPr lang="en-US" sz="4800"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8000"/>
          <a:stretch/>
        </p:blipFill>
        <p:spPr>
          <a:xfrm>
            <a:off x="4953000" y="3804920"/>
            <a:ext cx="3421075" cy="2479040"/>
          </a:xfrm>
          <a:prstGeom prst="rect">
            <a:avLst/>
          </a:prstGeom>
        </p:spPr>
      </p:pic>
      <p:sp>
        <p:nvSpPr>
          <p:cNvPr id="4" name="Footer Placeholder 3"/>
          <p:cNvSpPr>
            <a:spLocks noGrp="1"/>
          </p:cNvSpPr>
          <p:nvPr>
            <p:ph type="ftr" sz="quarter" idx="11"/>
          </p:nvPr>
        </p:nvSpPr>
        <p:spPr/>
        <p:txBody>
          <a:bodyPr/>
          <a:lstStyle/>
          <a:p>
            <a:r>
              <a:rPr lang="en-US" smtClean="0"/>
              <a:t>Kindergarten</a:t>
            </a:r>
            <a:endParaRPr lang="en-US"/>
          </a:p>
        </p:txBody>
      </p:sp>
    </p:spTree>
    <p:extLst>
      <p:ext uri="{BB962C8B-B14F-4D97-AF65-F5344CB8AC3E}">
        <p14:creationId xmlns:p14="http://schemas.microsoft.com/office/powerpoint/2010/main" val="3847495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884238"/>
          </a:xfrm>
        </p:spPr>
        <p:txBody>
          <a:bodyPr/>
          <a:lstStyle/>
          <a:p>
            <a:pPr algn="ctr"/>
            <a:r>
              <a:rPr lang="en-US" sz="6000" dirty="0" smtClean="0"/>
              <a:t>Respect</a:t>
            </a:r>
            <a:endParaRPr lang="en-US" sz="6000" dirty="0"/>
          </a:p>
        </p:txBody>
      </p:sp>
      <p:sp>
        <p:nvSpPr>
          <p:cNvPr id="3" name="Content Placeholder 2"/>
          <p:cNvSpPr>
            <a:spLocks noGrp="1"/>
          </p:cNvSpPr>
          <p:nvPr>
            <p:ph idx="1"/>
          </p:nvPr>
        </p:nvSpPr>
        <p:spPr>
          <a:xfrm>
            <a:off x="165291" y="1112838"/>
            <a:ext cx="8229600" cy="5364162"/>
          </a:xfrm>
        </p:spPr>
        <p:txBody>
          <a:bodyPr>
            <a:normAutofit/>
          </a:bodyPr>
          <a:lstStyle/>
          <a:p>
            <a:r>
              <a:rPr lang="en-US" sz="4800" dirty="0" smtClean="0"/>
              <a:t>You </a:t>
            </a:r>
            <a:r>
              <a:rPr lang="en-US" sz="4800" dirty="0"/>
              <a:t>are to be shown </a:t>
            </a:r>
            <a:r>
              <a:rPr lang="en-US" sz="4800" dirty="0" smtClean="0"/>
              <a:t> respect by other persons.</a:t>
            </a:r>
          </a:p>
          <a:p>
            <a:r>
              <a:rPr lang="en-US" sz="4800" dirty="0" smtClean="0"/>
              <a:t>And you are to treat other persons </a:t>
            </a:r>
          </a:p>
          <a:p>
            <a:pPr marL="0" indent="0">
              <a:buNone/>
            </a:pPr>
            <a:r>
              <a:rPr lang="en-US" sz="4800" dirty="0" smtClean="0"/>
              <a:t>	with                                      	respect.</a:t>
            </a:r>
          </a:p>
          <a:p>
            <a:endParaRPr lang="en-US" sz="2800" dirty="0" smtClean="0"/>
          </a:p>
          <a:p>
            <a:endParaRPr lang="en-US" sz="2800" dirty="0" smtClean="0"/>
          </a:p>
          <a:p>
            <a:endParaRPr lang="en-US" sz="2800" dirty="0" smtClean="0"/>
          </a:p>
        </p:txBody>
      </p:sp>
      <p:pic>
        <p:nvPicPr>
          <p:cNvPr id="3074" name="Picture 2" descr="http://gawpstorage.s3.amazonaws.com/teaching-with-video/wp-content/uploads/2013/07/respect.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357" t="20357" r="6607" b="23393"/>
          <a:stretch/>
        </p:blipFill>
        <p:spPr bwMode="auto">
          <a:xfrm>
            <a:off x="4038600" y="4191000"/>
            <a:ext cx="4282159" cy="2151954"/>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smtClean="0"/>
              <a:t>Kindergarten</a:t>
            </a:r>
            <a:endParaRPr lang="en-US"/>
          </a:p>
        </p:txBody>
      </p:sp>
    </p:spTree>
    <p:extLst>
      <p:ext uri="{BB962C8B-B14F-4D97-AF65-F5344CB8AC3E}">
        <p14:creationId xmlns:p14="http://schemas.microsoft.com/office/powerpoint/2010/main" val="28178254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1232</TotalTime>
  <Words>2210</Words>
  <Application>Microsoft Office PowerPoint</Application>
  <PresentationFormat>On-screen Show (4:3)</PresentationFormat>
  <Paragraphs>188</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Britannic Bold</vt:lpstr>
      <vt:lpstr>Calibri</vt:lpstr>
      <vt:lpstr>Century Gothic</vt:lpstr>
      <vt:lpstr>Wingdings 3</vt:lpstr>
      <vt:lpstr>Ion</vt:lpstr>
      <vt:lpstr>For the Safety and Protection of Children         Safe Environment Kindergarten </vt:lpstr>
      <vt:lpstr>PowerPoint Presentation</vt:lpstr>
      <vt:lpstr>God made you!</vt:lpstr>
      <vt:lpstr>PowerPoint Presentation</vt:lpstr>
      <vt:lpstr>You are a child of God</vt:lpstr>
      <vt:lpstr>You are a child of God</vt:lpstr>
      <vt:lpstr>The Ten Commandments</vt:lpstr>
      <vt:lpstr>All of us are     God’s children</vt:lpstr>
      <vt:lpstr>Respect</vt:lpstr>
      <vt:lpstr>Respect</vt:lpstr>
      <vt:lpstr>Being Safe</vt:lpstr>
      <vt:lpstr>Who is a               trusted adult?</vt:lpstr>
      <vt:lpstr>Things to tell a person you trust</vt:lpstr>
      <vt:lpstr>Things to tell a person you trust</vt:lpstr>
      <vt:lpstr>Know the difference</vt:lpstr>
      <vt:lpstr>Remember</vt:lpstr>
      <vt:lpstr>Activities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 Environment</dc:title>
  <dc:creator>Sara</dc:creator>
  <cp:lastModifiedBy>Beth Johnson</cp:lastModifiedBy>
  <cp:revision>97</cp:revision>
  <cp:lastPrinted>2021-10-19T13:32:44Z</cp:lastPrinted>
  <dcterms:created xsi:type="dcterms:W3CDTF">2015-06-19T20:31:04Z</dcterms:created>
  <dcterms:modified xsi:type="dcterms:W3CDTF">2021-10-19T14:35:32Z</dcterms:modified>
</cp:coreProperties>
</file>