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7" r:id="rId3"/>
    <p:sldId id="309" r:id="rId4"/>
    <p:sldId id="31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16" autoAdjust="0"/>
  </p:normalViewPr>
  <p:slideViewPr>
    <p:cSldViewPr>
      <p:cViewPr>
        <p:scale>
          <a:sx n="107" d="100"/>
          <a:sy n="107" d="100"/>
        </p:scale>
        <p:origin x="-288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E66A-D5E5-4DE5-A00A-308F7C184335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0D90-736C-4C2D-B64D-002BE7638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E66A-D5E5-4DE5-A00A-308F7C184335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0D90-736C-4C2D-B64D-002BE7638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3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E66A-D5E5-4DE5-A00A-308F7C184335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0D90-736C-4C2D-B64D-002BE7638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E66A-D5E5-4DE5-A00A-308F7C184335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0D90-736C-4C2D-B64D-002BE7638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E66A-D5E5-4DE5-A00A-308F7C184335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0D90-736C-4C2D-B64D-002BE7638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5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E66A-D5E5-4DE5-A00A-308F7C184335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0D90-736C-4C2D-B64D-002BE7638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7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E66A-D5E5-4DE5-A00A-308F7C184335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0D90-736C-4C2D-B64D-002BE7638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04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E66A-D5E5-4DE5-A00A-308F7C184335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0D90-736C-4C2D-B64D-002BE7638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3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E66A-D5E5-4DE5-A00A-308F7C184335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0D90-736C-4C2D-B64D-002BE7638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E66A-D5E5-4DE5-A00A-308F7C184335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0D90-736C-4C2D-B64D-002BE7638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2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E66A-D5E5-4DE5-A00A-308F7C184335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0D90-736C-4C2D-B64D-002BE7638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85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4E66A-D5E5-4DE5-A00A-308F7C184335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40D90-736C-4C2D-B64D-002BE7638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2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ParishSOFT</a:t>
            </a:r>
            <a:r>
              <a:rPr lang="en-US" dirty="0" smtClean="0"/>
              <a:t> Round Table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8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0"/>
            <a:ext cx="457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94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/>
              <a:t>Opening </a:t>
            </a:r>
            <a:r>
              <a:rPr lang="en-US" sz="2400" dirty="0" smtClean="0"/>
              <a:t>Prayer</a:t>
            </a:r>
          </a:p>
          <a:p>
            <a:r>
              <a:rPr lang="en-US" sz="2400" dirty="0" smtClean="0"/>
              <a:t>Welcome </a:t>
            </a:r>
            <a:r>
              <a:rPr lang="en-US" sz="2400" dirty="0"/>
              <a:t>and introductions</a:t>
            </a:r>
          </a:p>
          <a:p>
            <a:r>
              <a:rPr lang="en-US" sz="2400" dirty="0" smtClean="0"/>
              <a:t>Discussions </a:t>
            </a:r>
            <a:r>
              <a:rPr lang="en-US" sz="2400" dirty="0"/>
              <a:t>about recent </a:t>
            </a:r>
            <a:r>
              <a:rPr lang="en-US" sz="2400" dirty="0" err="1"/>
              <a:t>ParishSOFT</a:t>
            </a:r>
            <a:r>
              <a:rPr lang="en-US" sz="2400" dirty="0"/>
              <a:t> </a:t>
            </a:r>
            <a:r>
              <a:rPr lang="en-US" sz="2400" dirty="0" smtClean="0"/>
              <a:t>events</a:t>
            </a:r>
          </a:p>
          <a:p>
            <a:r>
              <a:rPr lang="en-US" sz="2400" dirty="0" smtClean="0"/>
              <a:t>Diocesan Directory</a:t>
            </a:r>
          </a:p>
          <a:p>
            <a:r>
              <a:rPr lang="en-US" sz="2400" smtClean="0"/>
              <a:t>Family Group</a:t>
            </a:r>
            <a:endParaRPr lang="en-US" sz="2400" dirty="0" smtClean="0"/>
          </a:p>
          <a:p>
            <a:r>
              <a:rPr lang="en-US" sz="2400" dirty="0" smtClean="0"/>
              <a:t>Annual Appeal Updates</a:t>
            </a:r>
            <a:r>
              <a:rPr lang="en-US" sz="2400" dirty="0"/>
              <a:t> </a:t>
            </a:r>
          </a:p>
          <a:p>
            <a:r>
              <a:rPr lang="en-US" sz="2400" dirty="0" smtClean="0"/>
              <a:t>Annual </a:t>
            </a:r>
            <a:r>
              <a:rPr lang="en-US" sz="2400" dirty="0"/>
              <a:t>Appeal </a:t>
            </a:r>
            <a:r>
              <a:rPr lang="en-US" sz="2400" dirty="0" smtClean="0"/>
              <a:t>Portal</a:t>
            </a:r>
            <a:endParaRPr lang="en-US" sz="2400" dirty="0"/>
          </a:p>
          <a:p>
            <a:r>
              <a:rPr lang="en-US" sz="2400" dirty="0" smtClean="0"/>
              <a:t>Catholic </a:t>
            </a:r>
            <a:r>
              <a:rPr lang="en-US" sz="2400" dirty="0"/>
              <a:t>Life Discussion  </a:t>
            </a:r>
          </a:p>
          <a:p>
            <a:r>
              <a:rPr lang="en-US" sz="2400" dirty="0" smtClean="0"/>
              <a:t>Chancery </a:t>
            </a:r>
            <a:r>
              <a:rPr lang="en-US" sz="2400" dirty="0"/>
              <a:t>Bulletin</a:t>
            </a:r>
          </a:p>
          <a:p>
            <a:r>
              <a:rPr lang="en-US" sz="2400" dirty="0" smtClean="0"/>
              <a:t>Sesquicentennial </a:t>
            </a:r>
            <a:endParaRPr lang="en-US" sz="2400" dirty="0"/>
          </a:p>
          <a:p>
            <a:r>
              <a:rPr lang="en-US" sz="2400" dirty="0" smtClean="0"/>
              <a:t>Social </a:t>
            </a:r>
            <a:r>
              <a:rPr lang="en-US" sz="2400" dirty="0"/>
              <a:t>Media</a:t>
            </a:r>
          </a:p>
          <a:p>
            <a:r>
              <a:rPr lang="en-US" sz="2400" dirty="0" smtClean="0"/>
              <a:t>Questions?</a:t>
            </a:r>
            <a:endParaRPr lang="en-US" sz="2400" dirty="0"/>
          </a:p>
          <a:p>
            <a:r>
              <a:rPr lang="en-US" sz="2400" dirty="0" smtClean="0"/>
              <a:t>Closing Prayer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304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Family Group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70333"/>
              </p:ext>
            </p:extLst>
          </p:nvPr>
        </p:nvGraphicFramePr>
        <p:xfrm>
          <a:off x="457200" y="685800"/>
          <a:ext cx="8229600" cy="5943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447800"/>
                <a:gridCol w="4038600"/>
              </a:tblGrid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Group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Registered?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</a:t>
                      </a:r>
                      <a:r>
                        <a:rPr lang="en-US" sz="1600" baseline="0" dirty="0" smtClean="0"/>
                        <a:t> active parishioners</a:t>
                      </a:r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Assisted Living Center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 Workgroup</a:t>
                      </a:r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Clergy/Religious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Family Group Not </a:t>
                      </a:r>
                      <a:r>
                        <a:rPr lang="en-US" sz="1600" dirty="0" smtClean="0"/>
                        <a:t>necessary</a:t>
                      </a:r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Contributor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 Contributor</a:t>
                      </a:r>
                      <a:r>
                        <a:rPr lang="en-US" sz="1600" baseline="0" dirty="0" smtClean="0"/>
                        <a:t> Only</a:t>
                      </a:r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Contributor Only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</a:t>
                      </a:r>
                      <a:r>
                        <a:rPr lang="en-US" sz="1600" baseline="0" dirty="0" smtClean="0"/>
                        <a:t> visitors that contribute</a:t>
                      </a:r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Deceased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 when all members</a:t>
                      </a:r>
                      <a:r>
                        <a:rPr lang="en-US" sz="1600" baseline="0" dirty="0" smtClean="0"/>
                        <a:t> are deceased</a:t>
                      </a:r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Homebound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</a:t>
                      </a:r>
                      <a:r>
                        <a:rPr lang="en-US" sz="1600" baseline="0" dirty="0" smtClean="0"/>
                        <a:t> workgroup</a:t>
                      </a:r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Inactive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</a:t>
                      </a:r>
                      <a:r>
                        <a:rPr lang="en-US" sz="1600" baseline="0" dirty="0" smtClean="0"/>
                        <a:t> Appropriate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Nursing Home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 workgroup</a:t>
                      </a:r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Religious Ed Only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Sacrament Only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School Only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Staff Only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</a:t>
                      </a:r>
                      <a:r>
                        <a:rPr lang="en-US" sz="1600" baseline="0" dirty="0" smtClean="0"/>
                        <a:t> this for Staff Records</a:t>
                      </a:r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Transferred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 Moved</a:t>
                      </a:r>
                      <a:endParaRPr lang="en-US" sz="1600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Visitor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 Contributor Only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8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14223</TotalTime>
  <Words>107</Words>
  <Application>Microsoft Office PowerPoint</Application>
  <PresentationFormat>On-screen Show (4:3)</PresentationFormat>
  <Paragraphs>63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ParishSOFT Round Table</vt:lpstr>
      <vt:lpstr>PowerPoint Presentation</vt:lpstr>
      <vt:lpstr>Agenda</vt:lpstr>
      <vt:lpstr>Family Group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ParishSOFT Round Table</dc:title>
  <dc:creator>Zach Tudahl</dc:creator>
  <cp:lastModifiedBy>Admin</cp:lastModifiedBy>
  <cp:revision>52</cp:revision>
  <dcterms:created xsi:type="dcterms:W3CDTF">2015-08-31T20:51:39Z</dcterms:created>
  <dcterms:modified xsi:type="dcterms:W3CDTF">2016-10-05T16:01:33Z</dcterms:modified>
</cp:coreProperties>
</file>