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2" r:id="rId3"/>
    <p:sldId id="313" r:id="rId4"/>
    <p:sldId id="348" r:id="rId5"/>
    <p:sldId id="346" r:id="rId6"/>
    <p:sldId id="362" r:id="rId7"/>
    <p:sldId id="363" r:id="rId8"/>
    <p:sldId id="329" r:id="rId9"/>
    <p:sldId id="333" r:id="rId10"/>
    <p:sldId id="328" r:id="rId11"/>
    <p:sldId id="347" r:id="rId12"/>
    <p:sldId id="307" r:id="rId13"/>
    <p:sldId id="358" r:id="rId14"/>
    <p:sldId id="289" r:id="rId15"/>
    <p:sldId id="350" r:id="rId16"/>
    <p:sldId id="335" r:id="rId17"/>
    <p:sldId id="338" r:id="rId18"/>
    <p:sldId id="357" r:id="rId19"/>
    <p:sldId id="356" r:id="rId20"/>
    <p:sldId id="351" r:id="rId21"/>
    <p:sldId id="317" r:id="rId22"/>
    <p:sldId id="340" r:id="rId23"/>
    <p:sldId id="341" r:id="rId24"/>
    <p:sldId id="342" r:id="rId25"/>
    <p:sldId id="343" r:id="rId26"/>
    <p:sldId id="349" r:id="rId27"/>
    <p:sldId id="355" r:id="rId28"/>
    <p:sldId id="258" r:id="rId29"/>
    <p:sldId id="315"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Lst>
  <p:sldSz cx="9144000" cy="5143500" type="screen16x9"/>
  <p:notesSz cx="9309100" cy="6954838"/>
  <p:defaultTextStyle>
    <a:defPPr>
      <a:defRPr lang="en-US"/>
    </a:defPPr>
    <a:lvl1pPr marL="0" algn="l" defTabSz="914294" rtl="0" eaLnBrk="1" latinLnBrk="0" hangingPunct="1">
      <a:defRPr sz="1799" kern="1200">
        <a:solidFill>
          <a:schemeClr val="tx1"/>
        </a:solidFill>
        <a:latin typeface="+mn-lt"/>
        <a:ea typeface="+mn-ea"/>
        <a:cs typeface="+mn-cs"/>
      </a:defRPr>
    </a:lvl1pPr>
    <a:lvl2pPr marL="457146" algn="l" defTabSz="914294" rtl="0" eaLnBrk="1" latinLnBrk="0" hangingPunct="1">
      <a:defRPr sz="1799" kern="1200">
        <a:solidFill>
          <a:schemeClr val="tx1"/>
        </a:solidFill>
        <a:latin typeface="+mn-lt"/>
        <a:ea typeface="+mn-ea"/>
        <a:cs typeface="+mn-cs"/>
      </a:defRPr>
    </a:lvl2pPr>
    <a:lvl3pPr marL="914294" algn="l" defTabSz="914294" rtl="0" eaLnBrk="1" latinLnBrk="0" hangingPunct="1">
      <a:defRPr sz="1799" kern="1200">
        <a:solidFill>
          <a:schemeClr val="tx1"/>
        </a:solidFill>
        <a:latin typeface="+mn-lt"/>
        <a:ea typeface="+mn-ea"/>
        <a:cs typeface="+mn-cs"/>
      </a:defRPr>
    </a:lvl3pPr>
    <a:lvl4pPr marL="1371440" algn="l" defTabSz="914294" rtl="0" eaLnBrk="1" latinLnBrk="0" hangingPunct="1">
      <a:defRPr sz="1799" kern="1200">
        <a:solidFill>
          <a:schemeClr val="tx1"/>
        </a:solidFill>
        <a:latin typeface="+mn-lt"/>
        <a:ea typeface="+mn-ea"/>
        <a:cs typeface="+mn-cs"/>
      </a:defRPr>
    </a:lvl4pPr>
    <a:lvl5pPr marL="1828586" algn="l" defTabSz="914294" rtl="0" eaLnBrk="1" latinLnBrk="0" hangingPunct="1">
      <a:defRPr sz="1799" kern="1200">
        <a:solidFill>
          <a:schemeClr val="tx1"/>
        </a:solidFill>
        <a:latin typeface="+mn-lt"/>
        <a:ea typeface="+mn-ea"/>
        <a:cs typeface="+mn-cs"/>
      </a:defRPr>
    </a:lvl5pPr>
    <a:lvl6pPr marL="2285732" algn="l" defTabSz="914294" rtl="0" eaLnBrk="1" latinLnBrk="0" hangingPunct="1">
      <a:defRPr sz="1799" kern="1200">
        <a:solidFill>
          <a:schemeClr val="tx1"/>
        </a:solidFill>
        <a:latin typeface="+mn-lt"/>
        <a:ea typeface="+mn-ea"/>
        <a:cs typeface="+mn-cs"/>
      </a:defRPr>
    </a:lvl6pPr>
    <a:lvl7pPr marL="2742880" algn="l" defTabSz="914294" rtl="0" eaLnBrk="1" latinLnBrk="0" hangingPunct="1">
      <a:defRPr sz="1799" kern="1200">
        <a:solidFill>
          <a:schemeClr val="tx1"/>
        </a:solidFill>
        <a:latin typeface="+mn-lt"/>
        <a:ea typeface="+mn-ea"/>
        <a:cs typeface="+mn-cs"/>
      </a:defRPr>
    </a:lvl7pPr>
    <a:lvl8pPr marL="3200026" algn="l" defTabSz="914294" rtl="0" eaLnBrk="1" latinLnBrk="0" hangingPunct="1">
      <a:defRPr sz="1799" kern="1200">
        <a:solidFill>
          <a:schemeClr val="tx1"/>
        </a:solidFill>
        <a:latin typeface="+mn-lt"/>
        <a:ea typeface="+mn-ea"/>
        <a:cs typeface="+mn-cs"/>
      </a:defRPr>
    </a:lvl8pPr>
    <a:lvl9pPr marL="3657172" algn="l" defTabSz="914294"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B9BCE7C-B0D8-4DCA-B542-712DDFA68CDB}">
          <p14:sldIdLst>
            <p14:sldId id="332"/>
            <p14:sldId id="313"/>
            <p14:sldId id="348"/>
            <p14:sldId id="346"/>
            <p14:sldId id="362"/>
            <p14:sldId id="363"/>
            <p14:sldId id="329"/>
            <p14:sldId id="333"/>
            <p14:sldId id="328"/>
            <p14:sldId id="347"/>
            <p14:sldId id="307"/>
            <p14:sldId id="358"/>
            <p14:sldId id="289"/>
            <p14:sldId id="350"/>
            <p14:sldId id="335"/>
            <p14:sldId id="338"/>
            <p14:sldId id="357"/>
            <p14:sldId id="356"/>
            <p14:sldId id="351"/>
            <p14:sldId id="317"/>
            <p14:sldId id="340"/>
            <p14:sldId id="341"/>
            <p14:sldId id="342"/>
            <p14:sldId id="343"/>
            <p14:sldId id="349"/>
            <p14:sldId id="355"/>
            <p14:sldId id="258"/>
            <p14:sldId id="315"/>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66CC"/>
    <a:srgbClr val="009900"/>
    <a:srgbClr val="1C2794"/>
    <a:srgbClr val="C000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7" autoAdjust="0"/>
    <p:restoredTop sz="94660"/>
  </p:normalViewPr>
  <p:slideViewPr>
    <p:cSldViewPr>
      <p:cViewPr varScale="1">
        <p:scale>
          <a:sx n="97" d="100"/>
          <a:sy n="97" d="100"/>
        </p:scale>
        <p:origin x="768" y="84"/>
      </p:cViewPr>
      <p:guideLst>
        <p:guide orient="horz" pos="1620"/>
        <p:guide pos="2880"/>
      </p:guideLst>
    </p:cSldViewPr>
  </p:slideViewPr>
  <p:notesTextViewPr>
    <p:cViewPr>
      <p:scale>
        <a:sx n="1" d="1"/>
        <a:sy n="1" d="1"/>
      </p:scale>
      <p:origin x="0" y="0"/>
    </p:cViewPr>
  </p:notesTextViewPr>
  <p:sorterViewPr>
    <p:cViewPr>
      <p:scale>
        <a:sx n="100" d="100"/>
        <a:sy n="100" d="100"/>
      </p:scale>
      <p:origin x="0" y="-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87" indent="0" algn="ctr">
              <a:buNone/>
              <a:defRPr>
                <a:solidFill>
                  <a:schemeClr val="tx1">
                    <a:tint val="75000"/>
                  </a:schemeClr>
                </a:solidFill>
              </a:defRPr>
            </a:lvl2pPr>
            <a:lvl3pPr marL="514373" indent="0" algn="ctr">
              <a:buNone/>
              <a:defRPr>
                <a:solidFill>
                  <a:schemeClr val="tx1">
                    <a:tint val="75000"/>
                  </a:schemeClr>
                </a:solidFill>
              </a:defRPr>
            </a:lvl3pPr>
            <a:lvl4pPr marL="771558" indent="0" algn="ctr">
              <a:buNone/>
              <a:defRPr>
                <a:solidFill>
                  <a:schemeClr val="tx1">
                    <a:tint val="75000"/>
                  </a:schemeClr>
                </a:solidFill>
              </a:defRPr>
            </a:lvl4pPr>
            <a:lvl5pPr marL="1028744" indent="0" algn="ctr">
              <a:buNone/>
              <a:defRPr>
                <a:solidFill>
                  <a:schemeClr val="tx1">
                    <a:tint val="75000"/>
                  </a:schemeClr>
                </a:solidFill>
              </a:defRPr>
            </a:lvl5pPr>
            <a:lvl6pPr marL="1285930" indent="0" algn="ctr">
              <a:buNone/>
              <a:defRPr>
                <a:solidFill>
                  <a:schemeClr val="tx1">
                    <a:tint val="75000"/>
                  </a:schemeClr>
                </a:solidFill>
              </a:defRPr>
            </a:lvl6pPr>
            <a:lvl7pPr marL="1543116" indent="0" algn="ctr">
              <a:buNone/>
              <a:defRPr>
                <a:solidFill>
                  <a:schemeClr val="tx1">
                    <a:tint val="75000"/>
                  </a:schemeClr>
                </a:solidFill>
              </a:defRPr>
            </a:lvl7pPr>
            <a:lvl8pPr marL="1800303" indent="0" algn="ctr">
              <a:buNone/>
              <a:defRPr>
                <a:solidFill>
                  <a:schemeClr val="tx1">
                    <a:tint val="75000"/>
                  </a:schemeClr>
                </a:solidFill>
              </a:defRPr>
            </a:lvl8pPr>
            <a:lvl9pPr marL="20574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C77C99-2D61-4B58-8927-72A3275F466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4244917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77C99-2D61-4B58-8927-72A3275F466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3997446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77C99-2D61-4B58-8927-72A3275F466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3625621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32CE-806A-4F09-BA3F-B86F8ADFC4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AA83113-9E6A-4216-981F-AAB53F4E76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064C52-6927-4385-AC25-7A69B51FC9C0}"/>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505840B-AC75-4149-A52B-1ED61DC1FA6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394206-6130-495F-9858-037303F63BFB}"/>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56154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E409-09A2-4364-8013-C8FE01467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16C2C-F40E-4CF7-84F6-F6449A13D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7F85-175A-4D74-8479-D964D7F49C54}"/>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4763EA-CA80-4C1B-A904-2E19A257E0E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AAC50E3-E8C7-47CF-9EDB-8BB7C1A0729B}"/>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46306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511E-C941-40FD-9728-D794EEF59D1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A52EFD-E99C-472B-9BF2-F09FBF348C1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18207-9C31-4C30-9C44-5C9173C61ED4}"/>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E8C98F-D048-4368-8DBF-AE4C45477D9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A271CF0-F005-4EB7-B123-9DCDB23D9A4D}"/>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34167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BB6C-A096-4D13-91B3-6E72BCA06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6CFF6-C795-4506-88AA-B27D78D35A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49A4C-4E87-4FFC-96AA-7C0F7FCD72E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DDD2EE-CC0D-4920-BA30-3E5C6C6D1FA4}"/>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561EB8-75AA-471C-9173-AE6BFFB9CA1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B8C1FD3-18B3-48A1-A4F2-A395A799A03F}"/>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54023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2BB1-82F4-440A-BD3F-E56E8919621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78B886-6167-4E91-A58A-517BA6772BD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E63421-E091-4CAF-A87E-36DFA6C5D0B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1FD48-17F3-441B-88DA-43CE712611D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B967B-4C14-45C7-9A43-8F223AD1358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3A921-95C3-40AC-88B1-41F6D2E785C2}"/>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EEEF9BE-DC0D-4133-83AA-44ED0B2F0B2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9F8C865-FC21-47E4-B73E-3220118D745C}"/>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7309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0C25-2DF9-4237-A597-961CB3AB8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0BD5C-2A2C-4E9F-B3E3-74677DD8EC09}"/>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C6A9ADEB-55FC-48B1-A00C-4BBCEFEA8C4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4208B7F-48D7-44B4-A021-1CE96DF207AE}"/>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92614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5C66C-6861-48CC-B770-641FCEEF83C0}"/>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052233D-C50E-4F06-8484-B1AF2A81922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D06453B-9BC1-4BA3-A624-C497FB059C49}"/>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57295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84F6-6B06-4049-8CBB-62845C97FD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A20172-F92A-4C4D-9940-28B872ACC05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283B0-57EA-4A42-86FC-CACBE964F0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47FE21-CAC3-4B29-87F4-03E347543C9B}"/>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63A9C44-3679-48C7-AB97-3C232716D83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4277C83-EDC8-4E3A-A48A-BAEEB2CFA9FC}"/>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2440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77C99-2D61-4B58-8927-72A3275F466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2397020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54EC-2827-4F4B-B5C0-443B016A9FB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BBFA29-050B-490C-8066-9EBD2FC1E00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DAB4685-3193-4939-ACBC-15F88590193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1B7719-EE42-42AC-8FC8-383CC3C1A91F}"/>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DC1B31F-FCAE-465A-823D-F85D158F21F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BB381F-CD07-475A-9C7E-1D7C9B055B17}"/>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60621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044F-E533-4D97-8D08-B68D7663B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95212-EADA-4082-8130-391E0A1926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72411-0CED-4719-B376-9428E45A91DA}"/>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F6834B-C9A8-4CC9-B9DB-825A7D387AD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59A280-8D41-44C7-AC95-050F397A114F}"/>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5103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B99D9-89C2-4081-9D0B-A04D6F4110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8442D-8353-49CC-BBD7-7CBFBB0B04E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DD88A-E936-4329-B61E-E29A4E9E5D67}"/>
              </a:ext>
            </a:extLst>
          </p:cNvPr>
          <p:cNvSpPr>
            <a:spLocks noGrp="1"/>
          </p:cNvSpPr>
          <p:nvPr>
            <p:ph type="dt" sz="half" idx="10"/>
          </p:nvPr>
        </p:nvSpPr>
        <p:spPr/>
        <p:txBody>
          <a:body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9B2911-F9B1-4D18-B10D-B133B8101BCC}"/>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F4977D8-42BE-4135-ACBB-80B1135627AB}"/>
              </a:ext>
            </a:extLst>
          </p:cNvPr>
          <p:cNvSpPr>
            <a:spLocks noGrp="1"/>
          </p:cNvSpPr>
          <p:nvPr>
            <p:ph type="sldNum" sz="quarter" idx="12"/>
          </p:nvPr>
        </p:nvSpPr>
        <p:spPr/>
        <p:txBody>
          <a:body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34240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1125">
                <a:solidFill>
                  <a:schemeClr val="tx1">
                    <a:tint val="75000"/>
                  </a:schemeClr>
                </a:solidFill>
              </a:defRPr>
            </a:lvl1pPr>
            <a:lvl2pPr marL="257187" indent="0">
              <a:buNone/>
              <a:defRPr sz="1013">
                <a:solidFill>
                  <a:schemeClr val="tx1">
                    <a:tint val="75000"/>
                  </a:schemeClr>
                </a:solidFill>
              </a:defRPr>
            </a:lvl2pPr>
            <a:lvl3pPr marL="514373" indent="0">
              <a:buNone/>
              <a:defRPr sz="900">
                <a:solidFill>
                  <a:schemeClr val="tx1">
                    <a:tint val="75000"/>
                  </a:schemeClr>
                </a:solidFill>
              </a:defRPr>
            </a:lvl3pPr>
            <a:lvl4pPr marL="771558" indent="0">
              <a:buNone/>
              <a:defRPr sz="788">
                <a:solidFill>
                  <a:schemeClr val="tx1">
                    <a:tint val="75000"/>
                  </a:schemeClr>
                </a:solidFill>
              </a:defRPr>
            </a:lvl4pPr>
            <a:lvl5pPr marL="1028744" indent="0">
              <a:buNone/>
              <a:defRPr sz="788">
                <a:solidFill>
                  <a:schemeClr val="tx1">
                    <a:tint val="75000"/>
                  </a:schemeClr>
                </a:solidFill>
              </a:defRPr>
            </a:lvl5pPr>
            <a:lvl6pPr marL="1285930" indent="0">
              <a:buNone/>
              <a:defRPr sz="788">
                <a:solidFill>
                  <a:schemeClr val="tx1">
                    <a:tint val="75000"/>
                  </a:schemeClr>
                </a:solidFill>
              </a:defRPr>
            </a:lvl6pPr>
            <a:lvl7pPr marL="1543116" indent="0">
              <a:buNone/>
              <a:defRPr sz="788">
                <a:solidFill>
                  <a:schemeClr val="tx1">
                    <a:tint val="75000"/>
                  </a:schemeClr>
                </a:solidFill>
              </a:defRPr>
            </a:lvl7pPr>
            <a:lvl8pPr marL="1800303" indent="0">
              <a:buNone/>
              <a:defRPr sz="788">
                <a:solidFill>
                  <a:schemeClr val="tx1">
                    <a:tint val="75000"/>
                  </a:schemeClr>
                </a:solidFill>
              </a:defRPr>
            </a:lvl8pPr>
            <a:lvl9pPr marL="2057488"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77C99-2D61-4B58-8927-72A3275F466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285245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C77C99-2D61-4B58-8927-72A3275F466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4279254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151335"/>
            <a:ext cx="4040188" cy="479822"/>
          </a:xfrm>
        </p:spPr>
        <p:txBody>
          <a:bodyPr anchor="b"/>
          <a:lstStyle>
            <a:lvl1pPr marL="0" indent="0">
              <a:buNone/>
              <a:defRPr sz="1350" b="1"/>
            </a:lvl1pPr>
            <a:lvl2pPr marL="257187" indent="0">
              <a:buNone/>
              <a:defRPr sz="1125" b="1"/>
            </a:lvl2pPr>
            <a:lvl3pPr marL="514373" indent="0">
              <a:buNone/>
              <a:defRPr sz="1013" b="1"/>
            </a:lvl3pPr>
            <a:lvl4pPr marL="771558" indent="0">
              <a:buNone/>
              <a:defRPr sz="900" b="1"/>
            </a:lvl4pPr>
            <a:lvl5pPr marL="1028744" indent="0">
              <a:buNone/>
              <a:defRPr sz="900" b="1"/>
            </a:lvl5pPr>
            <a:lvl6pPr marL="1285930" indent="0">
              <a:buNone/>
              <a:defRPr sz="900" b="1"/>
            </a:lvl6pPr>
            <a:lvl7pPr marL="1543116" indent="0">
              <a:buNone/>
              <a:defRPr sz="900" b="1"/>
            </a:lvl7pPr>
            <a:lvl8pPr marL="1800303" indent="0">
              <a:buNone/>
              <a:defRPr sz="900" b="1"/>
            </a:lvl8pPr>
            <a:lvl9pPr marL="205748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3" y="1631157"/>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6" cy="479822"/>
          </a:xfrm>
        </p:spPr>
        <p:txBody>
          <a:bodyPr anchor="b"/>
          <a:lstStyle>
            <a:lvl1pPr marL="0" indent="0">
              <a:buNone/>
              <a:defRPr sz="1350" b="1"/>
            </a:lvl1pPr>
            <a:lvl2pPr marL="257187" indent="0">
              <a:buNone/>
              <a:defRPr sz="1125" b="1"/>
            </a:lvl2pPr>
            <a:lvl3pPr marL="514373" indent="0">
              <a:buNone/>
              <a:defRPr sz="1013" b="1"/>
            </a:lvl3pPr>
            <a:lvl4pPr marL="771558" indent="0">
              <a:buNone/>
              <a:defRPr sz="900" b="1"/>
            </a:lvl4pPr>
            <a:lvl5pPr marL="1028744" indent="0">
              <a:buNone/>
              <a:defRPr sz="900" b="1"/>
            </a:lvl5pPr>
            <a:lvl6pPr marL="1285930" indent="0">
              <a:buNone/>
              <a:defRPr sz="900" b="1"/>
            </a:lvl6pPr>
            <a:lvl7pPr marL="1543116" indent="0">
              <a:buNone/>
              <a:defRPr sz="900" b="1"/>
            </a:lvl7pPr>
            <a:lvl8pPr marL="1800303" indent="0">
              <a:buNone/>
              <a:defRPr sz="900" b="1"/>
            </a:lvl8pPr>
            <a:lvl9pPr marL="205748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1631157"/>
            <a:ext cx="4041776"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C77C99-2D61-4B58-8927-72A3275F4662}"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3299652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C77C99-2D61-4B58-8927-72A3275F4662}"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13712002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7C99-2D61-4B58-8927-72A3275F4662}"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2667577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4" y="204791"/>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788"/>
            </a:lvl1pPr>
            <a:lvl2pPr marL="257187" indent="0">
              <a:buNone/>
              <a:defRPr sz="675"/>
            </a:lvl2pPr>
            <a:lvl3pPr marL="514373" indent="0">
              <a:buNone/>
              <a:defRPr sz="563"/>
            </a:lvl3pPr>
            <a:lvl4pPr marL="771558" indent="0">
              <a:buNone/>
              <a:defRPr sz="506"/>
            </a:lvl4pPr>
            <a:lvl5pPr marL="1028744" indent="0">
              <a:buNone/>
              <a:defRPr sz="506"/>
            </a:lvl5pPr>
            <a:lvl6pPr marL="1285930" indent="0">
              <a:buNone/>
              <a:defRPr sz="506"/>
            </a:lvl6pPr>
            <a:lvl7pPr marL="1543116" indent="0">
              <a:buNone/>
              <a:defRPr sz="506"/>
            </a:lvl7pPr>
            <a:lvl8pPr marL="1800303" indent="0">
              <a:buNone/>
              <a:defRPr sz="506"/>
            </a:lvl8pPr>
            <a:lvl9pPr marL="205748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1DC77C99-2D61-4B58-8927-72A3275F466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1005850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87" indent="0">
              <a:buNone/>
              <a:defRPr sz="1575"/>
            </a:lvl2pPr>
            <a:lvl3pPr marL="514373" indent="0">
              <a:buNone/>
              <a:defRPr sz="1350"/>
            </a:lvl3pPr>
            <a:lvl4pPr marL="771558" indent="0">
              <a:buNone/>
              <a:defRPr sz="1125"/>
            </a:lvl4pPr>
            <a:lvl5pPr marL="1028744" indent="0">
              <a:buNone/>
              <a:defRPr sz="1125"/>
            </a:lvl5pPr>
            <a:lvl6pPr marL="1285930" indent="0">
              <a:buNone/>
              <a:defRPr sz="1125"/>
            </a:lvl6pPr>
            <a:lvl7pPr marL="1543116" indent="0">
              <a:buNone/>
              <a:defRPr sz="1125"/>
            </a:lvl7pPr>
            <a:lvl8pPr marL="1800303" indent="0">
              <a:buNone/>
              <a:defRPr sz="1125"/>
            </a:lvl8pPr>
            <a:lvl9pPr marL="2057488" indent="0">
              <a:buNone/>
              <a:defRPr sz="1125"/>
            </a:lvl9pPr>
          </a:lstStyle>
          <a:p>
            <a:endParaRPr lang="en-US"/>
          </a:p>
        </p:txBody>
      </p:sp>
      <p:sp>
        <p:nvSpPr>
          <p:cNvPr id="4" name="Text Placeholder 3"/>
          <p:cNvSpPr>
            <a:spLocks noGrp="1"/>
          </p:cNvSpPr>
          <p:nvPr>
            <p:ph type="body" sz="half" idx="2"/>
          </p:nvPr>
        </p:nvSpPr>
        <p:spPr>
          <a:xfrm>
            <a:off x="1792288" y="4025506"/>
            <a:ext cx="5486400" cy="603646"/>
          </a:xfrm>
        </p:spPr>
        <p:txBody>
          <a:bodyPr/>
          <a:lstStyle>
            <a:lvl1pPr marL="0" indent="0">
              <a:buNone/>
              <a:defRPr sz="788"/>
            </a:lvl1pPr>
            <a:lvl2pPr marL="257187" indent="0">
              <a:buNone/>
              <a:defRPr sz="675"/>
            </a:lvl2pPr>
            <a:lvl3pPr marL="514373" indent="0">
              <a:buNone/>
              <a:defRPr sz="563"/>
            </a:lvl3pPr>
            <a:lvl4pPr marL="771558" indent="0">
              <a:buNone/>
              <a:defRPr sz="506"/>
            </a:lvl4pPr>
            <a:lvl5pPr marL="1028744" indent="0">
              <a:buNone/>
              <a:defRPr sz="506"/>
            </a:lvl5pPr>
            <a:lvl6pPr marL="1285930" indent="0">
              <a:buNone/>
              <a:defRPr sz="506"/>
            </a:lvl6pPr>
            <a:lvl7pPr marL="1543116" indent="0">
              <a:buNone/>
              <a:defRPr sz="506"/>
            </a:lvl7pPr>
            <a:lvl8pPr marL="1800303" indent="0">
              <a:buNone/>
              <a:defRPr sz="506"/>
            </a:lvl8pPr>
            <a:lvl9pPr marL="205748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1DC77C99-2D61-4B58-8927-72A3275F466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57BD-E80A-451C-9ECD-D81DA7AAD69C}" type="slidenum">
              <a:rPr lang="en-US" smtClean="0"/>
              <a:t>‹#›</a:t>
            </a:fld>
            <a:endParaRPr lang="en-US"/>
          </a:p>
        </p:txBody>
      </p:sp>
    </p:spTree>
    <p:extLst>
      <p:ext uri="{BB962C8B-B14F-4D97-AF65-F5344CB8AC3E}">
        <p14:creationId xmlns:p14="http://schemas.microsoft.com/office/powerpoint/2010/main" val="2504403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1DC77C99-2D61-4B58-8927-72A3275F4662}" type="datetimeFigureOut">
              <a:rPr lang="en-US" smtClean="0"/>
              <a:t>1/14/2023</a:t>
            </a:fld>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8AE57BD-E80A-451C-9ECD-D81DA7AAD69C}" type="slidenum">
              <a:rPr lang="en-US" smtClean="0"/>
              <a:t>‹#›</a:t>
            </a:fld>
            <a:endParaRPr lang="en-US"/>
          </a:p>
        </p:txBody>
      </p:sp>
    </p:spTree>
    <p:extLst>
      <p:ext uri="{BB962C8B-B14F-4D97-AF65-F5344CB8AC3E}">
        <p14:creationId xmlns:p14="http://schemas.microsoft.com/office/powerpoint/2010/main" val="120006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xStyles>
    <p:titleStyle>
      <a:lvl1pPr algn="ctr" defTabSz="514373" rtl="0" eaLnBrk="1" latinLnBrk="0" hangingPunct="1">
        <a:spcBef>
          <a:spcPct val="0"/>
        </a:spcBef>
        <a:buNone/>
        <a:defRPr sz="2475" kern="1200">
          <a:solidFill>
            <a:schemeClr val="tx1"/>
          </a:solidFill>
          <a:latin typeface="+mj-lt"/>
          <a:ea typeface="+mj-ea"/>
          <a:cs typeface="+mj-cs"/>
        </a:defRPr>
      </a:lvl1pPr>
    </p:titleStyle>
    <p:bodyStyle>
      <a:lvl1pPr marL="192890" indent="-192890" algn="l" defTabSz="5143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27" indent="-160742" algn="l" defTabSz="51437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65" indent="-128593" algn="l" defTabSz="51437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51"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338"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523"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709"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95"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6081" indent="-128593" algn="l" defTabSz="51437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73" rtl="0" eaLnBrk="1" latinLnBrk="0" hangingPunct="1">
        <a:defRPr sz="1013" kern="1200">
          <a:solidFill>
            <a:schemeClr val="tx1"/>
          </a:solidFill>
          <a:latin typeface="+mn-lt"/>
          <a:ea typeface="+mn-ea"/>
          <a:cs typeface="+mn-cs"/>
        </a:defRPr>
      </a:lvl1pPr>
      <a:lvl2pPr marL="257187" algn="l" defTabSz="514373" rtl="0" eaLnBrk="1" latinLnBrk="0" hangingPunct="1">
        <a:defRPr sz="1013" kern="1200">
          <a:solidFill>
            <a:schemeClr val="tx1"/>
          </a:solidFill>
          <a:latin typeface="+mn-lt"/>
          <a:ea typeface="+mn-ea"/>
          <a:cs typeface="+mn-cs"/>
        </a:defRPr>
      </a:lvl2pPr>
      <a:lvl3pPr marL="514373" algn="l" defTabSz="514373" rtl="0" eaLnBrk="1" latinLnBrk="0" hangingPunct="1">
        <a:defRPr sz="1013" kern="1200">
          <a:solidFill>
            <a:schemeClr val="tx1"/>
          </a:solidFill>
          <a:latin typeface="+mn-lt"/>
          <a:ea typeface="+mn-ea"/>
          <a:cs typeface="+mn-cs"/>
        </a:defRPr>
      </a:lvl3pPr>
      <a:lvl4pPr marL="771558" algn="l" defTabSz="514373" rtl="0" eaLnBrk="1" latinLnBrk="0" hangingPunct="1">
        <a:defRPr sz="1013" kern="1200">
          <a:solidFill>
            <a:schemeClr val="tx1"/>
          </a:solidFill>
          <a:latin typeface="+mn-lt"/>
          <a:ea typeface="+mn-ea"/>
          <a:cs typeface="+mn-cs"/>
        </a:defRPr>
      </a:lvl4pPr>
      <a:lvl5pPr marL="1028744" algn="l" defTabSz="514373" rtl="0" eaLnBrk="1" latinLnBrk="0" hangingPunct="1">
        <a:defRPr sz="1013" kern="1200">
          <a:solidFill>
            <a:schemeClr val="tx1"/>
          </a:solidFill>
          <a:latin typeface="+mn-lt"/>
          <a:ea typeface="+mn-ea"/>
          <a:cs typeface="+mn-cs"/>
        </a:defRPr>
      </a:lvl5pPr>
      <a:lvl6pPr marL="1285930" algn="l" defTabSz="514373" rtl="0" eaLnBrk="1" latinLnBrk="0" hangingPunct="1">
        <a:defRPr sz="1013" kern="1200">
          <a:solidFill>
            <a:schemeClr val="tx1"/>
          </a:solidFill>
          <a:latin typeface="+mn-lt"/>
          <a:ea typeface="+mn-ea"/>
          <a:cs typeface="+mn-cs"/>
        </a:defRPr>
      </a:lvl6pPr>
      <a:lvl7pPr marL="1543116" algn="l" defTabSz="514373" rtl="0" eaLnBrk="1" latinLnBrk="0" hangingPunct="1">
        <a:defRPr sz="1013" kern="1200">
          <a:solidFill>
            <a:schemeClr val="tx1"/>
          </a:solidFill>
          <a:latin typeface="+mn-lt"/>
          <a:ea typeface="+mn-ea"/>
          <a:cs typeface="+mn-cs"/>
        </a:defRPr>
      </a:lvl7pPr>
      <a:lvl8pPr marL="1800303" algn="l" defTabSz="514373" rtl="0" eaLnBrk="1" latinLnBrk="0" hangingPunct="1">
        <a:defRPr sz="1013" kern="1200">
          <a:solidFill>
            <a:schemeClr val="tx1"/>
          </a:solidFill>
          <a:latin typeface="+mn-lt"/>
          <a:ea typeface="+mn-ea"/>
          <a:cs typeface="+mn-cs"/>
        </a:defRPr>
      </a:lvl8pPr>
      <a:lvl9pPr marL="2057488" algn="l" defTabSz="51437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6411C-3E6C-41DA-A049-8FA27F2C3A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D71E-84D3-417C-8BD1-EA58655841E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3E0B9-A77C-4718-82A2-F35326121E3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976551F-2934-4BD9-B675-963633C1331F}" type="datetimeFigureOut">
              <a:rPr lang="en-US" smtClean="0">
                <a:solidFill>
                  <a:prstClr val="black">
                    <a:tint val="75000"/>
                  </a:prstClr>
                </a:solidFill>
              </a:rPr>
              <a:pPr defTabSz="685800"/>
              <a:t>6/22/2023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F00188-FA2C-443D-8E05-A7C6FADAA2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D7F5D4D-0F92-4535-9524-E1E8AB311DE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07076CD-BBE4-4818-ACEE-F76EA9BF1931}"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76518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a_Crosse,_Wisconsin"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en.wikipedia.org/wiki/File:Coat_of_Arms_Diocese_of_La_Crosse,_WI.sv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apasionporpozoalcon.blogspot.com/2014/03/anunciacion-o-encarnacion.html" TargetMode="External"/><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pngall.com/tulip-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bringinudownfromabove/4322373013"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hands-open-candle-candlelight-1926414/"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mmaculate_Heart_of_Mary" TargetMode="External"/><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hyperlink" Target="https://www.flickr.com/photos/justaslice/2793598157/"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ublicdomainpictures.net/view-image.php?image=26489"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wikigallery.org/wiki/painting_279844/Pietro-Da-Cortona-(Barrettini)/Saint-Domitilla-receiving-the-veil-from-Pope-Clement" TargetMode="External"/><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akropulos.blogspot.com/2011_08_01_archive.html"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oatsy40/6818869372/"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stonesoferasmus.com/2010/05/blank-world-map-for-printing-with.html" TargetMode="External"/><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en.wikipedia.org/wiki/La_Crosse,_Wisconsi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ersaldelatierra.blogspot.com/2011_02_01_archive.html"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ministry-to-children.com/lesson-christmas-presents-and-jesus/"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tscpl.org/books-movies-music/holiday-shopping-recommendations" TargetMode="External"/><Relationship Id="rId2" Type="http://schemas.openxmlformats.org/officeDocument/2006/relationships/image" Target="../media/image35.jpg"/><Relationship Id="rId1" Type="http://schemas.openxmlformats.org/officeDocument/2006/relationships/slideLayout" Target="../slideLayouts/slideLayout20.xml"/><Relationship Id="rId4" Type="http://schemas.openxmlformats.org/officeDocument/2006/relationships/hyperlink" Target="https://creativecommons.org/licenses/by-nc-sa/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ngimg.com/download/38188" TargetMode="External"/><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0.xml"/><Relationship Id="rId5" Type="http://schemas.openxmlformats.org/officeDocument/2006/relationships/hyperlink" Target="https://creativecommons.org/licenses/by-nc/3.0/" TargetMode="External"/><Relationship Id="rId4" Type="http://schemas.openxmlformats.org/officeDocument/2006/relationships/hyperlink" Target="http://www.pngall.com/treasure-chest-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photos/begging-hands-poor-hope-charity-1922612/" TargetMode="External"/><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www.odins-gift.com/pown/O-P/prayertooski.htm" TargetMode="External"/><Relationship Id="rId2" Type="http://schemas.openxmlformats.org/officeDocument/2006/relationships/image" Target="../media/image40.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wikigallery.org/wiki/painting_303007/Pompeo-Gerolamo-Batoni/God-the-Father-1779"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ensh/3440275790/" TargetMode="External"/><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falsaria.com/2017/05/estrella-luminosa-am-oso/" TargetMode="External"/><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meditacionesdiarias.com/2014/12/a-work-of-preparation/" TargetMode="External"/><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www.flickr.com/photos/nickobec/271946142/" TargetMode="External"/><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peakpx.com/477524/3-gold-skeleton-keys" TargetMode="External"/><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19.sv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hyperlink" Target="https://www.acountrypriest.com/read-this-book-change-your-life/" TargetMode="External"/><Relationship Id="rId2" Type="http://schemas.openxmlformats.org/officeDocument/2006/relationships/image" Target="../media/image51.jp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hyperlink" Target="https://pxhere.com/en/photo/1278020" TargetMode="External"/><Relationship Id="rId2" Type="http://schemas.openxmlformats.org/officeDocument/2006/relationships/image" Target="../media/image52.jpe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hyperlink" Target="https://pxhere.com/es/photo/355719" TargetMode="External"/><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globalawareness101.org/2018/04/the-real-treasure-this-is-so.html"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4">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5" name="Group 46">
            <a:extLst>
              <a:ext uri="{FF2B5EF4-FFF2-40B4-BE49-F238E27FC236}">
                <a16:creationId xmlns:a16="http://schemas.microsoft.com/office/drawing/2014/main" id="{514E1141-65DC-4F54-8399-7221AE6F83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72000" cy="5143500"/>
            <a:chOff x="7467600" y="0"/>
            <a:chExt cx="4724400" cy="6858000"/>
          </a:xfrm>
        </p:grpSpPr>
        <p:sp>
          <p:nvSpPr>
            <p:cNvPr id="48" name="Rectangle 47">
              <a:extLst>
                <a:ext uri="{FF2B5EF4-FFF2-40B4-BE49-F238E27FC236}">
                  <a16:creationId xmlns:a16="http://schemas.microsoft.com/office/drawing/2014/main" id="{DD75B897-7127-4AAC-A078-70739204B5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DCFF188-DB07-46AA-A2B3-71E936EABE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215A9370-15D3-4C30-8BA1-2059A74C99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51435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3" name="Rectangle 52">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742950"/>
            <a:ext cx="8458200" cy="3657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Content Placeholder 26">
            <a:extLst>
              <a:ext uri="{FF2B5EF4-FFF2-40B4-BE49-F238E27FC236}">
                <a16:creationId xmlns:a16="http://schemas.microsoft.com/office/drawing/2014/main" id="{25CEB073-84A1-71A9-4D7E-3D8EFF3F6CE2}"/>
              </a:ext>
            </a:extLst>
          </p:cNvPr>
          <p:cNvSpPr>
            <a:spLocks noGrp="1"/>
          </p:cNvSpPr>
          <p:nvPr>
            <p:ph idx="1"/>
          </p:nvPr>
        </p:nvSpPr>
        <p:spPr>
          <a:xfrm>
            <a:off x="857250" y="2571750"/>
            <a:ext cx="2686050" cy="1314449"/>
          </a:xfrm>
        </p:spPr>
        <p:txBody>
          <a:bodyPr>
            <a:normAutofit/>
          </a:bodyPr>
          <a:lstStyle/>
          <a:p>
            <a:pPr marL="0" indent="0">
              <a:lnSpc>
                <a:spcPct val="90000"/>
              </a:lnSpc>
              <a:buNone/>
            </a:pPr>
            <a:endParaRPr lang="en-US" sz="1400">
              <a:solidFill>
                <a:schemeClr val="tx1">
                  <a:alpha val="55000"/>
                </a:schemeClr>
              </a:solidFill>
              <a:latin typeface="Monotype Corsiva" panose="03010101010201010101" pitchFamily="66" charset="0"/>
              <a:ea typeface="+mj-ea"/>
              <a:cs typeface="+mj-cs"/>
            </a:endParaRPr>
          </a:p>
          <a:p>
            <a:pPr marL="0" indent="0">
              <a:lnSpc>
                <a:spcPct val="90000"/>
              </a:lnSpc>
              <a:buNone/>
            </a:pPr>
            <a:r>
              <a:rPr lang="en-US" sz="1400">
                <a:solidFill>
                  <a:schemeClr val="tx1">
                    <a:alpha val="55000"/>
                  </a:schemeClr>
                </a:solidFill>
                <a:latin typeface="Monotype Corsiva" panose="03010101010201010101" pitchFamily="66" charset="0"/>
                <a:ea typeface="+mj-ea"/>
                <a:cs typeface="+mj-cs"/>
              </a:rPr>
              <a:t>Diocese of La Crosse</a:t>
            </a:r>
            <a:endParaRPr lang="en-US" sz="1400" kern="1200">
              <a:solidFill>
                <a:schemeClr val="tx1">
                  <a:alpha val="55000"/>
                </a:schemeClr>
              </a:solidFill>
              <a:latin typeface="Monotype Corsiva" panose="03010101010201010101" pitchFamily="66" charset="0"/>
              <a:ea typeface="+mj-ea"/>
              <a:cs typeface="+mj-cs"/>
            </a:endParaRPr>
          </a:p>
          <a:p>
            <a:pPr marL="0" indent="0">
              <a:lnSpc>
                <a:spcPct val="90000"/>
              </a:lnSpc>
              <a:buNone/>
            </a:pPr>
            <a:r>
              <a:rPr lang="en-US" sz="1400" kern="1200">
                <a:solidFill>
                  <a:schemeClr val="tx1">
                    <a:alpha val="55000"/>
                  </a:schemeClr>
                </a:solidFill>
                <a:latin typeface="Monotype Corsiva" panose="03010101010201010101" pitchFamily="66" charset="0"/>
                <a:ea typeface="+mj-ea"/>
                <a:cs typeface="+mj-cs"/>
              </a:rPr>
              <a:t>Priest Unity Days</a:t>
            </a:r>
          </a:p>
          <a:p>
            <a:pPr marL="0" indent="0">
              <a:lnSpc>
                <a:spcPct val="90000"/>
              </a:lnSpc>
              <a:buNone/>
            </a:pPr>
            <a:r>
              <a:rPr lang="en-US" sz="1400">
                <a:solidFill>
                  <a:schemeClr val="tx1">
                    <a:alpha val="55000"/>
                  </a:schemeClr>
                </a:solidFill>
                <a:latin typeface="Monotype Corsiva" panose="03010101010201010101" pitchFamily="66" charset="0"/>
                <a:ea typeface="+mj-ea"/>
                <a:cs typeface="+mj-cs"/>
              </a:rPr>
              <a:t>&amp;</a:t>
            </a:r>
          </a:p>
          <a:p>
            <a:pPr marL="0" indent="0">
              <a:lnSpc>
                <a:spcPct val="90000"/>
              </a:lnSpc>
              <a:buNone/>
            </a:pPr>
            <a:r>
              <a:rPr lang="en-US" sz="1400">
                <a:solidFill>
                  <a:schemeClr val="tx1">
                    <a:alpha val="55000"/>
                  </a:schemeClr>
                </a:solidFill>
                <a:latin typeface="Monotype Corsiva" panose="03010101010201010101" pitchFamily="66" charset="0"/>
                <a:ea typeface="+mj-ea"/>
                <a:cs typeface="+mj-cs"/>
              </a:rPr>
              <a:t>Consecrated Life </a:t>
            </a:r>
            <a:endParaRPr lang="en-US" sz="1400" kern="1200">
              <a:solidFill>
                <a:schemeClr val="tx1">
                  <a:alpha val="55000"/>
                </a:schemeClr>
              </a:solidFill>
              <a:latin typeface="Monotype Corsiva" panose="03010101010201010101" pitchFamily="66" charset="0"/>
              <a:ea typeface="+mj-ea"/>
              <a:cs typeface="+mj-cs"/>
            </a:endParaRPr>
          </a:p>
        </p:txBody>
      </p:sp>
      <p:pic>
        <p:nvPicPr>
          <p:cNvPr id="2" name="Picture Placeholder 22" descr="A picture containing sky, outdoor, building, place of worship&#10;&#10;Description automatically generated">
            <a:extLst>
              <a:ext uri="{FF2B5EF4-FFF2-40B4-BE49-F238E27FC236}">
                <a16:creationId xmlns:a16="http://schemas.microsoft.com/office/drawing/2014/main" id="{7DC8AE9F-ACC2-9DA0-92A1-21D13222E1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928" r="30233" b="2928"/>
          <a:stretch/>
        </p:blipFill>
        <p:spPr>
          <a:xfrm>
            <a:off x="4159722" y="1257299"/>
            <a:ext cx="1742031" cy="2628900"/>
          </a:xfrm>
          <a:prstGeom prst="rect">
            <a:avLst/>
          </a:prstGeom>
        </p:spPr>
      </p:pic>
      <p:pic>
        <p:nvPicPr>
          <p:cNvPr id="26" name="Picture 25">
            <a:extLst>
              <a:ext uri="{FF2B5EF4-FFF2-40B4-BE49-F238E27FC236}">
                <a16:creationId xmlns:a16="http://schemas.microsoft.com/office/drawing/2014/main" id="{F7C18B6F-0A90-2739-5E4E-BD5B5C2FE82F}"/>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306" r="2" b="2"/>
          <a:stretch/>
        </p:blipFill>
        <p:spPr>
          <a:xfrm>
            <a:off x="6359831" y="1257300"/>
            <a:ext cx="1913811" cy="2628900"/>
          </a:xfrm>
          <a:prstGeom prst="rect">
            <a:avLst/>
          </a:prstGeom>
        </p:spPr>
      </p:pic>
      <p:sp>
        <p:nvSpPr>
          <p:cNvPr id="12" name="Title 5">
            <a:extLst>
              <a:ext uri="{FF2B5EF4-FFF2-40B4-BE49-F238E27FC236}">
                <a16:creationId xmlns:a16="http://schemas.microsoft.com/office/drawing/2014/main" id="{880DDFCE-1DE4-04E4-7756-32850FBEE689}"/>
              </a:ext>
            </a:extLst>
          </p:cNvPr>
          <p:cNvSpPr txBox="1">
            <a:spLocks/>
          </p:cNvSpPr>
          <p:nvPr/>
        </p:nvSpPr>
        <p:spPr>
          <a:xfrm>
            <a:off x="2857500" y="177348"/>
            <a:ext cx="3429000" cy="1894285"/>
          </a:xfrm>
          <a:prstGeom prst="rect">
            <a:avLst/>
          </a:prstGeom>
        </p:spPr>
        <p:txBody>
          <a:bodyPr vert="horz" lIns="91440" tIns="45720" rIns="91440" bIns="45720" rtlCol="0" anchor="ctr">
            <a:normAutofit fontScale="97500"/>
          </a:bodyPr>
          <a:lstStyle>
            <a:lvl1pPr algn="ctr" defTabSz="514373" rtl="0" eaLnBrk="1" latinLnBrk="0" hangingPunct="1">
              <a:spcBef>
                <a:spcPct val="0"/>
              </a:spcBef>
              <a:buNone/>
              <a:defRPr sz="2475" kern="1200">
                <a:solidFill>
                  <a:schemeClr val="tx1"/>
                </a:solidFill>
                <a:latin typeface="+mj-lt"/>
                <a:ea typeface="+mj-ea"/>
                <a:cs typeface="+mj-cs"/>
              </a:defRPr>
            </a:lvl1pPr>
          </a:lstStyle>
          <a:p>
            <a:pPr algn="l">
              <a:spcAft>
                <a:spcPts val="600"/>
              </a:spcAft>
            </a:pPr>
            <a:r>
              <a:rPr lang="en-US" sz="1800">
                <a:latin typeface="Tahoma" panose="020B0604030504040204" pitchFamily="34" charset="0"/>
                <a:ea typeface="Tahoma" panose="020B0604030504040204" pitchFamily="34" charset="0"/>
                <a:cs typeface="Tahoma" panose="020B0604030504040204" pitchFamily="34" charset="0"/>
              </a:rPr>
              <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   </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 </a:t>
            </a:r>
            <a:endParaRPr lang="en-US" sz="1800"/>
          </a:p>
        </p:txBody>
      </p:sp>
    </p:spTree>
    <p:extLst>
      <p:ext uri="{BB962C8B-B14F-4D97-AF65-F5344CB8AC3E}">
        <p14:creationId xmlns:p14="http://schemas.microsoft.com/office/powerpoint/2010/main" val="517171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41D4B7-8A53-4C37-8E33-372EAB5776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6825" y="190161"/>
            <a:ext cx="4206701" cy="4577101"/>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BE536-623F-55BD-BDC7-505374EF9DEB}"/>
              </a:ext>
            </a:extLst>
          </p:cNvPr>
          <p:cNvSpPr>
            <a:spLocks noGrp="1"/>
          </p:cNvSpPr>
          <p:nvPr>
            <p:ph type="title"/>
          </p:nvPr>
        </p:nvSpPr>
        <p:spPr>
          <a:xfrm>
            <a:off x="4938962" y="315012"/>
            <a:ext cx="3801979" cy="4327398"/>
          </a:xfrm>
        </p:spPr>
        <p:txBody>
          <a:bodyPr vert="horz" lIns="91440" tIns="45720" rIns="91440" bIns="45720" rtlCol="0" anchor="ctr">
            <a:normAutofit/>
          </a:bodyPr>
          <a:lstStyle/>
          <a:p>
            <a:pPr defTabSz="914400">
              <a:lnSpc>
                <a:spcPct val="90000"/>
              </a:lnSpc>
            </a:pPr>
            <a:r>
              <a:rPr lang="en-US" sz="2300"/>
              <a:t>“The day of the Annunciation…</a:t>
            </a:r>
            <a:br>
              <a:rPr lang="en-US" sz="2300"/>
            </a:br>
            <a:r>
              <a:rPr lang="en-US" sz="2300"/>
              <a:t>is the origin </a:t>
            </a:r>
            <a:br>
              <a:rPr lang="en-US" sz="2300"/>
            </a:br>
            <a:r>
              <a:rPr lang="en-US" sz="2300"/>
              <a:t>of Christian Virginity:</a:t>
            </a:r>
            <a:br>
              <a:rPr lang="en-US" sz="2300"/>
            </a:br>
            <a:r>
              <a:rPr lang="en-US" sz="2300"/>
              <a:t>  </a:t>
            </a:r>
            <a:br>
              <a:rPr lang="en-US" sz="2300"/>
            </a:br>
            <a:r>
              <a:rPr lang="en-US" sz="2300"/>
              <a:t>...born of the “Yes” </a:t>
            </a:r>
            <a:br>
              <a:rPr lang="en-US" sz="2300"/>
            </a:br>
            <a:r>
              <a:rPr lang="en-US" sz="2300"/>
              <a:t>of the Virgin </a:t>
            </a:r>
            <a:br>
              <a:rPr lang="en-US" sz="2300"/>
            </a:br>
            <a:r>
              <a:rPr lang="en-US" sz="2300"/>
              <a:t>to the divine maternity.” </a:t>
            </a:r>
            <a:br>
              <a:rPr lang="en-US" sz="2300"/>
            </a:br>
            <a:r>
              <a:rPr lang="en-US" sz="2300"/>
              <a:t/>
            </a:r>
            <a:br>
              <a:rPr lang="en-US" sz="2300"/>
            </a:br>
            <a:r>
              <a:rPr lang="en-US" sz="2300"/>
              <a:t/>
            </a:r>
            <a:br>
              <a:rPr lang="en-US" sz="2300"/>
            </a:br>
            <a:r>
              <a:rPr lang="en-US" sz="2300"/>
              <a:t>Joseph Cardinal Ratzinger </a:t>
            </a:r>
            <a:br>
              <a:rPr lang="en-US" sz="2300"/>
            </a:br>
            <a:r>
              <a:rPr lang="en-US" sz="2300"/>
              <a:t>Homily March 25, 1988 </a:t>
            </a:r>
            <a:br>
              <a:rPr lang="en-US" sz="2300"/>
            </a:br>
            <a:endParaRPr lang="en-US" sz="2300"/>
          </a:p>
        </p:txBody>
      </p:sp>
      <p:sp>
        <p:nvSpPr>
          <p:cNvPr id="15" name="Rectangle 14">
            <a:extLst>
              <a:ext uri="{FF2B5EF4-FFF2-40B4-BE49-F238E27FC236}">
                <a16:creationId xmlns:a16="http://schemas.microsoft.com/office/drawing/2014/main" id="{B630B15B-CFE8-4FE5-8F6E-666207C94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268" y="190161"/>
            <a:ext cx="4388846" cy="4577101"/>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B51AAA3-DDFE-48DE-AF38-BE32846EC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136" y="315012"/>
            <a:ext cx="4149109" cy="4327398"/>
          </a:xfrm>
          <a:prstGeom prst="rect">
            <a:avLst/>
          </a:prstGeom>
          <a:noFill/>
          <a:ln w="6350" cap="sq" cmpd="sng" algn="ctr">
            <a:solidFill>
              <a:srgbClr val="404040"/>
            </a:solidFill>
            <a:prstDash val="solid"/>
            <a:miter lim="800000"/>
          </a:ln>
          <a:effectLst/>
        </p:spPr>
      </p:sp>
      <p:pic>
        <p:nvPicPr>
          <p:cNvPr id="8" name="Picture Placeholder 7">
            <a:extLst>
              <a:ext uri="{FF2B5EF4-FFF2-40B4-BE49-F238E27FC236}">
                <a16:creationId xmlns:a16="http://schemas.microsoft.com/office/drawing/2014/main" id="{6DB0CAF4-9D5B-5EBB-5FDD-DAF8AC71D4C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6407" r="-5" b="16402"/>
          <a:stretch/>
        </p:blipFill>
        <p:spPr>
          <a:xfrm>
            <a:off x="544280" y="555042"/>
            <a:ext cx="3664822" cy="3847338"/>
          </a:xfrm>
          <a:prstGeom prst="rect">
            <a:avLst/>
          </a:prstGeom>
        </p:spPr>
      </p:pic>
    </p:spTree>
    <p:extLst>
      <p:ext uri="{BB962C8B-B14F-4D97-AF65-F5344CB8AC3E}">
        <p14:creationId xmlns:p14="http://schemas.microsoft.com/office/powerpoint/2010/main" val="3889385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C0A1ED06-4733-4020-9C60-81D4D8014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0CA3509-3AF9-45FE-93ED-57BB5D5E8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36182"/>
            <a:ext cx="8867727" cy="48758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lower, plant, indoor, several&#10;&#10;Description automatically generated">
            <a:extLst>
              <a:ext uri="{FF2B5EF4-FFF2-40B4-BE49-F238E27FC236}">
                <a16:creationId xmlns:a16="http://schemas.microsoft.com/office/drawing/2014/main" id="{FB1E715D-CB52-4322-8B19-6073B6167859}"/>
              </a:ext>
            </a:extLst>
          </p:cNvPr>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20415" b="-1"/>
          <a:stretch/>
        </p:blipFill>
        <p:spPr>
          <a:xfrm>
            <a:off x="135731" y="137160"/>
            <a:ext cx="8867728" cy="4874838"/>
          </a:xfrm>
          <a:prstGeom prst="rect">
            <a:avLst/>
          </a:prstGeom>
        </p:spPr>
      </p:pic>
      <p:sp>
        <p:nvSpPr>
          <p:cNvPr id="2" name="Title 1">
            <a:extLst>
              <a:ext uri="{FF2B5EF4-FFF2-40B4-BE49-F238E27FC236}">
                <a16:creationId xmlns:a16="http://schemas.microsoft.com/office/drawing/2014/main" id="{268BE68E-3F8F-4B39-AD73-E5BF14006B37}"/>
              </a:ext>
            </a:extLst>
          </p:cNvPr>
          <p:cNvSpPr>
            <a:spLocks noGrp="1"/>
          </p:cNvSpPr>
          <p:nvPr>
            <p:ph type="title"/>
          </p:nvPr>
        </p:nvSpPr>
        <p:spPr>
          <a:xfrm>
            <a:off x="628650" y="393896"/>
            <a:ext cx="7623913" cy="2104879"/>
          </a:xfrm>
        </p:spPr>
        <p:txBody>
          <a:bodyPr anchor="b">
            <a:normAutofit/>
          </a:bodyPr>
          <a:lstStyle/>
          <a:p>
            <a:r>
              <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rPr>
              <a:t>Pope John Paul II </a:t>
            </a:r>
            <a:br>
              <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rPr>
              <a:t>Vita </a:t>
            </a:r>
            <a:r>
              <a:rPr lang="en-US" sz="3000" dirty="0" err="1">
                <a:solidFill>
                  <a:srgbClr val="FFFFFF"/>
                </a:solidFill>
                <a:latin typeface="Tahoma" panose="020B0604030504040204" pitchFamily="34" charset="0"/>
                <a:ea typeface="Tahoma" panose="020B0604030504040204" pitchFamily="34" charset="0"/>
                <a:cs typeface="Tahoma" panose="020B0604030504040204" pitchFamily="34" charset="0"/>
              </a:rPr>
              <a:t>Consecrata</a:t>
            </a:r>
            <a:r>
              <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rPr>
              <a:t> #7</a:t>
            </a:r>
            <a:br>
              <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30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a:extLst>
              <a:ext uri="{FF2B5EF4-FFF2-40B4-BE49-F238E27FC236}">
                <a16:creationId xmlns:a16="http://schemas.microsoft.com/office/drawing/2014/main" id="{A671FE9C-A750-4FF0-AC35-B6E48BE1408A}"/>
              </a:ext>
            </a:extLst>
          </p:cNvPr>
          <p:cNvSpPr>
            <a:spLocks noGrp="1"/>
          </p:cNvSpPr>
          <p:nvPr>
            <p:ph idx="1"/>
          </p:nvPr>
        </p:nvSpPr>
        <p:spPr>
          <a:xfrm>
            <a:off x="628650" y="2644725"/>
            <a:ext cx="7623913" cy="1941343"/>
          </a:xfrm>
        </p:spPr>
        <p:txBody>
          <a:bodyPr>
            <a:normAutofit/>
          </a:bodyPr>
          <a:lstStyle/>
          <a:p>
            <a:pPr marL="0" indent="0">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It is a source of joy and hope</a:t>
            </a:r>
          </a:p>
          <a:p>
            <a:pPr marL="0" indent="0">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to witness in our time </a:t>
            </a:r>
          </a:p>
          <a:p>
            <a:pPr marL="0" indent="0">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a new flowering of the ancient Order of Virgins, </a:t>
            </a:r>
          </a:p>
          <a:p>
            <a:pPr marL="0" indent="0">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known in Christian communities ever since </a:t>
            </a:r>
          </a:p>
          <a:p>
            <a:pPr marL="0" indent="0">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Apostolic times.</a:t>
            </a:r>
          </a:p>
        </p:txBody>
      </p:sp>
    </p:spTree>
    <p:extLst>
      <p:ext uri="{BB962C8B-B14F-4D97-AF65-F5344CB8AC3E}">
        <p14:creationId xmlns:p14="http://schemas.microsoft.com/office/powerpoint/2010/main" val="3536401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Placeholder 20" descr="A picture containing text, person&#10;&#10;Description automatically generated">
            <a:extLst>
              <a:ext uri="{FF2B5EF4-FFF2-40B4-BE49-F238E27FC236}">
                <a16:creationId xmlns:a16="http://schemas.microsoft.com/office/drawing/2014/main" id="{DD68186B-7B84-2F22-E71D-5BC1F55BD37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2848" r="1" b="35733"/>
          <a:stretch/>
        </p:blipFill>
        <p:spPr>
          <a:xfrm>
            <a:off x="20" y="10"/>
            <a:ext cx="7252212" cy="51434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A6C568-AE78-FA37-9ADD-7C553A56C06B}"/>
              </a:ext>
            </a:extLst>
          </p:cNvPr>
          <p:cNvSpPr>
            <a:spLocks noGrp="1"/>
          </p:cNvSpPr>
          <p:nvPr>
            <p:ph type="title"/>
          </p:nvPr>
        </p:nvSpPr>
        <p:spPr>
          <a:xfrm>
            <a:off x="5648707" y="273843"/>
            <a:ext cx="2866642" cy="1424934"/>
          </a:xfrm>
        </p:spPr>
        <p:txBody>
          <a:bodyPr vert="horz" lIns="91440" tIns="45720" rIns="91440" bIns="45720" rtlCol="0" anchor="ctr">
            <a:normAutofit/>
          </a:bodyPr>
          <a:lstStyle/>
          <a:p>
            <a:pPr defTabSz="914400">
              <a:lnSpc>
                <a:spcPct val="90000"/>
              </a:lnSpc>
            </a:pPr>
            <a:r>
              <a:rPr lang="en-US" sz="2300"/>
              <a:t>As with all vocations, </a:t>
            </a:r>
            <a:br>
              <a:rPr lang="en-US" sz="2300"/>
            </a:br>
            <a:r>
              <a:rPr lang="en-US" sz="2300"/>
              <a:t>formation and continuing formation is essential</a:t>
            </a:r>
          </a:p>
        </p:txBody>
      </p:sp>
      <p:sp>
        <p:nvSpPr>
          <p:cNvPr id="3" name="Content Placeholder 2">
            <a:extLst>
              <a:ext uri="{FF2B5EF4-FFF2-40B4-BE49-F238E27FC236}">
                <a16:creationId xmlns:a16="http://schemas.microsoft.com/office/drawing/2014/main" id="{48D62372-B2FF-1556-3878-E452FBC37519}"/>
              </a:ext>
            </a:extLst>
          </p:cNvPr>
          <p:cNvSpPr>
            <a:spLocks noGrp="1"/>
          </p:cNvSpPr>
          <p:nvPr>
            <p:ph type="body" sz="half" idx="2"/>
          </p:nvPr>
        </p:nvSpPr>
        <p:spPr>
          <a:xfrm>
            <a:off x="5648707" y="1825650"/>
            <a:ext cx="2866642" cy="2807072"/>
          </a:xfrm>
        </p:spPr>
        <p:txBody>
          <a:bodyPr vert="horz" lIns="91440" tIns="45720" rIns="91440" bIns="45720" rtlCol="0">
            <a:normAutofit/>
          </a:bodyPr>
          <a:lstStyle/>
          <a:p>
            <a:pPr defTabSz="914400">
              <a:lnSpc>
                <a:spcPct val="90000"/>
              </a:lnSpc>
            </a:pPr>
            <a:r>
              <a:rPr lang="en-US" sz="1500" dirty="0"/>
              <a:t>Formation is a path of </a:t>
            </a:r>
          </a:p>
          <a:p>
            <a:pPr defTabSz="914400">
              <a:lnSpc>
                <a:spcPct val="90000"/>
              </a:lnSpc>
            </a:pPr>
            <a:r>
              <a:rPr lang="en-US" sz="1500" dirty="0"/>
              <a:t>gradual identification </a:t>
            </a:r>
          </a:p>
          <a:p>
            <a:pPr defTabSz="914400">
              <a:lnSpc>
                <a:spcPct val="90000"/>
              </a:lnSpc>
            </a:pPr>
            <a:r>
              <a:rPr lang="en-US" sz="1500" dirty="0"/>
              <a:t>with the attitude of Christ </a:t>
            </a:r>
          </a:p>
          <a:p>
            <a:pPr defTabSz="914400">
              <a:lnSpc>
                <a:spcPct val="90000"/>
              </a:lnSpc>
            </a:pPr>
            <a:r>
              <a:rPr lang="en-US" sz="1500" dirty="0"/>
              <a:t>towards the Father. </a:t>
            </a:r>
          </a:p>
          <a:p>
            <a:pPr indent="-228600" defTabSz="914400">
              <a:lnSpc>
                <a:spcPct val="90000"/>
              </a:lnSpc>
              <a:buFont typeface="Arial" panose="020B0604020202020204" pitchFamily="34" charset="0"/>
              <a:buChar char="•"/>
            </a:pPr>
            <a:endParaRPr lang="en-US" sz="1500" dirty="0"/>
          </a:p>
          <a:p>
            <a:pPr defTabSz="914400">
              <a:lnSpc>
                <a:spcPct val="90000"/>
              </a:lnSpc>
            </a:pPr>
            <a:r>
              <a:rPr lang="en-US" sz="1500" dirty="0"/>
              <a:t>Pope John Paul II Vita </a:t>
            </a:r>
            <a:r>
              <a:rPr lang="en-US" sz="1500" dirty="0" err="1"/>
              <a:t>Consecrata</a:t>
            </a:r>
            <a:endParaRPr lang="en-US" sz="1500" dirty="0"/>
          </a:p>
          <a:p>
            <a:pPr marL="0" indent="-228600" defTabSz="914400">
              <a:lnSpc>
                <a:spcPct val="90000"/>
              </a:lnSpc>
              <a:buFont typeface="Arial" panose="020B0604020202020204" pitchFamily="34" charset="0"/>
              <a:buChar char="•"/>
            </a:pPr>
            <a:endParaRPr lang="en-US" sz="1500" dirty="0"/>
          </a:p>
          <a:p>
            <a:pPr indent="-228600" defTabSz="914400">
              <a:lnSpc>
                <a:spcPct val="90000"/>
              </a:lnSpc>
              <a:buFont typeface="Arial" panose="020B0604020202020204" pitchFamily="34" charset="0"/>
              <a:buChar char="•"/>
            </a:pPr>
            <a:endParaRPr lang="en-US" sz="1500" dirty="0"/>
          </a:p>
        </p:txBody>
      </p:sp>
    </p:spTree>
    <p:extLst>
      <p:ext uri="{BB962C8B-B14F-4D97-AF65-F5344CB8AC3E}">
        <p14:creationId xmlns:p14="http://schemas.microsoft.com/office/powerpoint/2010/main" val="498392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descr="A person holding a candle&#10;&#10;Description automatically generated with low confidence">
            <a:extLst>
              <a:ext uri="{FF2B5EF4-FFF2-40B4-BE49-F238E27FC236}">
                <a16:creationId xmlns:a16="http://schemas.microsoft.com/office/drawing/2014/main" id="{3DD7B01E-EC9C-9FA2-9477-5FCBA526073E}"/>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7617" b="547"/>
          <a:stretch/>
        </p:blipFill>
        <p:spPr>
          <a:xfrm>
            <a:off x="20" y="10"/>
            <a:ext cx="9143980" cy="5143490"/>
          </a:xfrm>
          <a:prstGeom prst="rect">
            <a:avLst/>
          </a:prstGeom>
        </p:spPr>
      </p:pic>
      <p:sp>
        <p:nvSpPr>
          <p:cNvPr id="2" name="Title 1"/>
          <p:cNvSpPr>
            <a:spLocks noGrp="1"/>
          </p:cNvSpPr>
          <p:nvPr>
            <p:ph type="title"/>
          </p:nvPr>
        </p:nvSpPr>
        <p:spPr>
          <a:xfrm>
            <a:off x="898635" y="546679"/>
            <a:ext cx="7344354" cy="1542778"/>
          </a:xfrm>
        </p:spPr>
        <p:txBody>
          <a:bodyPr>
            <a:normAutofit/>
          </a:bodyPr>
          <a:lstStyle/>
          <a:p>
            <a:r>
              <a:rPr lang="en-US">
                <a:solidFill>
                  <a:srgbClr val="FFFFFF"/>
                </a:solidFill>
              </a:rPr>
              <a:t>Vita Consecrata</a:t>
            </a:r>
          </a:p>
        </p:txBody>
      </p:sp>
      <p:sp>
        <p:nvSpPr>
          <p:cNvPr id="3" name="Content Placeholder 2"/>
          <p:cNvSpPr>
            <a:spLocks noGrp="1"/>
          </p:cNvSpPr>
          <p:nvPr>
            <p:ph idx="1"/>
          </p:nvPr>
        </p:nvSpPr>
        <p:spPr>
          <a:xfrm>
            <a:off x="898635" y="2218248"/>
            <a:ext cx="7344354" cy="2378568"/>
          </a:xfrm>
        </p:spPr>
        <p:txBody>
          <a:bodyPr>
            <a:normAutofit/>
          </a:bodyPr>
          <a:lstStyle/>
          <a:p>
            <a:pPr marL="0" indent="0">
              <a:buNone/>
            </a:pPr>
            <a:r>
              <a:rPr lang="en-US" sz="1500">
                <a:solidFill>
                  <a:srgbClr val="FFFFFF"/>
                </a:solidFill>
                <a:latin typeface="Tahoma" panose="020B0604030504040204" pitchFamily="34" charset="0"/>
                <a:cs typeface="Tahoma" panose="020B0604030504040204" pitchFamily="34" charset="0"/>
              </a:rPr>
              <a:t>Since the very purpose of consecrated life </a:t>
            </a:r>
          </a:p>
          <a:p>
            <a:pPr marL="0" indent="0">
              <a:buNone/>
            </a:pPr>
            <a:r>
              <a:rPr lang="en-US" sz="1500">
                <a:solidFill>
                  <a:srgbClr val="FFFFFF"/>
                </a:solidFill>
                <a:latin typeface="Tahoma" panose="020B0604030504040204" pitchFamily="34" charset="0"/>
                <a:cs typeface="Tahoma" panose="020B0604030504040204" pitchFamily="34" charset="0"/>
              </a:rPr>
              <a:t>is conformity to </a:t>
            </a:r>
          </a:p>
          <a:p>
            <a:pPr marL="0" indent="0">
              <a:buNone/>
            </a:pPr>
            <a:r>
              <a:rPr lang="en-US" sz="1500">
                <a:solidFill>
                  <a:srgbClr val="FFFFFF"/>
                </a:solidFill>
                <a:latin typeface="Tahoma" panose="020B0604030504040204" pitchFamily="34" charset="0"/>
                <a:cs typeface="Tahoma" panose="020B0604030504040204" pitchFamily="34" charset="0"/>
              </a:rPr>
              <a:t>the Lord Jesus in his </a:t>
            </a:r>
            <a:r>
              <a:rPr lang="en-US" sz="1500" i="1">
                <a:solidFill>
                  <a:srgbClr val="FFFFFF"/>
                </a:solidFill>
                <a:latin typeface="Tahoma" panose="020B0604030504040204" pitchFamily="34" charset="0"/>
                <a:cs typeface="Tahoma" panose="020B0604030504040204" pitchFamily="34" charset="0"/>
              </a:rPr>
              <a:t>total self-giving</a:t>
            </a:r>
            <a:r>
              <a:rPr lang="en-US" sz="1500">
                <a:solidFill>
                  <a:srgbClr val="FFFFFF"/>
                </a:solidFill>
                <a:latin typeface="Tahoma" panose="020B0604030504040204" pitchFamily="34" charset="0"/>
                <a:cs typeface="Tahoma" panose="020B0604030504040204" pitchFamily="34" charset="0"/>
              </a:rPr>
              <a:t>, </a:t>
            </a:r>
          </a:p>
          <a:p>
            <a:pPr marL="0" indent="0">
              <a:buNone/>
            </a:pPr>
            <a:r>
              <a:rPr lang="en-US" sz="1500">
                <a:solidFill>
                  <a:srgbClr val="FFFFFF"/>
                </a:solidFill>
                <a:latin typeface="Tahoma" panose="020B0604030504040204" pitchFamily="34" charset="0"/>
                <a:cs typeface="Tahoma" panose="020B0604030504040204" pitchFamily="34" charset="0"/>
              </a:rPr>
              <a:t>this must also be the </a:t>
            </a:r>
          </a:p>
          <a:p>
            <a:pPr marL="0" indent="0">
              <a:buNone/>
            </a:pPr>
            <a:r>
              <a:rPr lang="en-US" sz="1500">
                <a:solidFill>
                  <a:srgbClr val="FFFFFF"/>
                </a:solidFill>
                <a:latin typeface="Tahoma" panose="020B0604030504040204" pitchFamily="34" charset="0"/>
                <a:cs typeface="Tahoma" panose="020B0604030504040204" pitchFamily="34" charset="0"/>
              </a:rPr>
              <a:t>principal objective of formation. </a:t>
            </a:r>
          </a:p>
        </p:txBody>
      </p:sp>
    </p:spTree>
    <p:extLst>
      <p:ext uri="{BB962C8B-B14F-4D97-AF65-F5344CB8AC3E}">
        <p14:creationId xmlns:p14="http://schemas.microsoft.com/office/powerpoint/2010/main" val="701601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2"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F5877B-98C7-49DD-83AB-0F6F57CB6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ainting of a person with a blue head covering&#10;&#10;Description automatically generated with low confidence">
            <a:extLst>
              <a:ext uri="{FF2B5EF4-FFF2-40B4-BE49-F238E27FC236}">
                <a16:creationId xmlns:a16="http://schemas.microsoft.com/office/drawing/2014/main" id="{19E46D86-F463-DBDE-0675-2B368116D47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398" r="7209" b="2"/>
          <a:stretch/>
        </p:blipFill>
        <p:spPr>
          <a:xfrm>
            <a:off x="5523058" y="-13"/>
            <a:ext cx="3620942" cy="5143498"/>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3" name="Content Placeholder 14" descr="A painting of a person holding a book&#10;&#10;Description automatically generated with low confidence">
            <a:extLst>
              <a:ext uri="{FF2B5EF4-FFF2-40B4-BE49-F238E27FC236}">
                <a16:creationId xmlns:a16="http://schemas.microsoft.com/office/drawing/2014/main" id="{81E3392A-AC60-65F0-A1D5-58A56F02594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8811" r="16877"/>
          <a:stretch/>
        </p:blipFill>
        <p:spPr>
          <a:xfrm>
            <a:off x="2339520" y="13"/>
            <a:ext cx="3724717" cy="51434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63" name="Freeform: Shape 62">
            <a:extLst>
              <a:ext uri="{FF2B5EF4-FFF2-40B4-BE49-F238E27FC236}">
                <a16:creationId xmlns:a16="http://schemas.microsoft.com/office/drawing/2014/main" id="{4EA91930-66BC-4C41-B4F5-C31EB216F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51435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64">
            <a:extLst>
              <a:ext uri="{FF2B5EF4-FFF2-40B4-BE49-F238E27FC236}">
                <a16:creationId xmlns:a16="http://schemas.microsoft.com/office/drawing/2014/main" id="{6313CF8F-B436-401E-9575-DE0F8E8B5B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51435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636F2AA-9A1C-7781-8722-6DED9B3CA6AF}"/>
              </a:ext>
            </a:extLst>
          </p:cNvPr>
          <p:cNvSpPr>
            <a:spLocks noGrp="1"/>
          </p:cNvSpPr>
          <p:nvPr>
            <p:ph type="title"/>
          </p:nvPr>
        </p:nvSpPr>
        <p:spPr>
          <a:xfrm>
            <a:off x="336042" y="510778"/>
            <a:ext cx="2103378" cy="994172"/>
          </a:xfrm>
        </p:spPr>
        <p:txBody>
          <a:bodyPr vert="horz" lIns="91440" tIns="45720" rIns="91440" bIns="45720" rtlCol="0" anchor="ctr">
            <a:normAutofit/>
          </a:bodyPr>
          <a:lstStyle/>
          <a:p>
            <a:pPr defTabSz="914400">
              <a:lnSpc>
                <a:spcPct val="90000"/>
              </a:lnSpc>
            </a:pPr>
            <a:r>
              <a:rPr lang="en-US" sz="2100" kern="1200">
                <a:solidFill>
                  <a:schemeClr val="tx1"/>
                </a:solidFill>
                <a:latin typeface="+mj-lt"/>
                <a:ea typeface="+mj-ea"/>
                <a:cs typeface="+mj-cs"/>
              </a:rPr>
              <a:t>Following the example of the Virgin Mary</a:t>
            </a:r>
          </a:p>
        </p:txBody>
      </p:sp>
      <p:sp>
        <p:nvSpPr>
          <p:cNvPr id="67" name="Rectangle 66">
            <a:extLst>
              <a:ext uri="{FF2B5EF4-FFF2-40B4-BE49-F238E27FC236}">
                <a16:creationId xmlns:a16="http://schemas.microsoft.com/office/drawing/2014/main" id="{2A38CFE9-C30A-4551-ACCB-D5808FBC39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650"/>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67EF550F-47CE-4FB2-9DAC-12AD835C8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1567455"/>
            <a:ext cx="21259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1B73DD2-79EE-7222-A984-6CA34BB4AD9E}"/>
              </a:ext>
            </a:extLst>
          </p:cNvPr>
          <p:cNvSpPr>
            <a:spLocks noGrp="1"/>
          </p:cNvSpPr>
          <p:nvPr>
            <p:ph type="body" sz="half" idx="2"/>
          </p:nvPr>
        </p:nvSpPr>
        <p:spPr>
          <a:xfrm>
            <a:off x="336042" y="1693628"/>
            <a:ext cx="2103378" cy="2939094"/>
          </a:xfrm>
        </p:spPr>
        <p:txBody>
          <a:bodyPr vert="horz" lIns="91440" tIns="45720" rIns="91440" bIns="45720" rtlCol="0">
            <a:normAutofit/>
          </a:bodyPr>
          <a:lstStyle/>
          <a:p>
            <a:pPr defTabSz="914400">
              <a:lnSpc>
                <a:spcPct val="90000"/>
              </a:lnSpc>
              <a:spcBef>
                <a:spcPts val="1000"/>
              </a:spcBef>
            </a:pPr>
            <a:r>
              <a:rPr lang="en-US" sz="1400" dirty="0"/>
              <a:t>Mary, the handmaid of the Lord,</a:t>
            </a:r>
          </a:p>
          <a:p>
            <a:pPr defTabSz="914400">
              <a:lnSpc>
                <a:spcPct val="90000"/>
              </a:lnSpc>
              <a:spcBef>
                <a:spcPts val="1000"/>
              </a:spcBef>
            </a:pPr>
            <a:r>
              <a:rPr lang="en-US" sz="1400" dirty="0"/>
              <a:t> who did not make vows</a:t>
            </a:r>
          </a:p>
          <a:p>
            <a:pPr defTabSz="914400">
              <a:lnSpc>
                <a:spcPct val="90000"/>
              </a:lnSpc>
              <a:spcBef>
                <a:spcPts val="1000"/>
              </a:spcBef>
            </a:pPr>
            <a:r>
              <a:rPr lang="en-US" sz="1400" dirty="0"/>
              <a:t>but simply lived in purity of heart </a:t>
            </a:r>
          </a:p>
          <a:p>
            <a:pPr defTabSz="914400">
              <a:lnSpc>
                <a:spcPct val="90000"/>
              </a:lnSpc>
              <a:spcBef>
                <a:spcPts val="1000"/>
              </a:spcBef>
            </a:pPr>
            <a:r>
              <a:rPr lang="en-US" sz="1400" dirty="0"/>
              <a:t> doing the Father’s will</a:t>
            </a:r>
          </a:p>
        </p:txBody>
      </p:sp>
      <p:sp>
        <p:nvSpPr>
          <p:cNvPr id="15" name="TextBox 14">
            <a:extLst>
              <a:ext uri="{FF2B5EF4-FFF2-40B4-BE49-F238E27FC236}">
                <a16:creationId xmlns:a16="http://schemas.microsoft.com/office/drawing/2014/main" id="{AE58133F-41D1-A326-D010-B6E2E76E07A3}"/>
              </a:ext>
            </a:extLst>
          </p:cNvPr>
          <p:cNvSpPr txBox="1"/>
          <p:nvPr/>
        </p:nvSpPr>
        <p:spPr>
          <a:xfrm>
            <a:off x="8959271" y="49434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052703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AA96-0F56-ACA8-7E39-1FDC668206FB}"/>
              </a:ext>
            </a:extLst>
          </p:cNvPr>
          <p:cNvSpPr>
            <a:spLocks noGrp="1"/>
          </p:cNvSpPr>
          <p:nvPr>
            <p:ph type="title"/>
          </p:nvPr>
        </p:nvSpPr>
        <p:spPr>
          <a:xfrm>
            <a:off x="2971800" y="438150"/>
            <a:ext cx="4495799" cy="1828800"/>
          </a:xfrm>
        </p:spPr>
        <p:txBody>
          <a:bodyPr vert="horz" lIns="91440" tIns="45720" rIns="91440" bIns="45720" rtlCol="0" anchor="ctr">
            <a:normAutofit fontScale="90000"/>
          </a:bodyPr>
          <a:lstStyle/>
          <a:p>
            <a:pPr defTabSz="914400">
              <a:lnSpc>
                <a:spcPct val="90000"/>
              </a:lnSpc>
            </a:pPr>
            <a:r>
              <a:rPr lang="en-US" sz="2800" dirty="0">
                <a:solidFill>
                  <a:srgbClr val="C00000"/>
                </a:solidFill>
                <a:latin typeface="Comic Sans MS" panose="030F0702030302020204" pitchFamily="66" charset="0"/>
              </a:rPr>
              <a:t/>
            </a:r>
            <a:br>
              <a:rPr lang="en-US" sz="2800" dirty="0">
                <a:solidFill>
                  <a:srgbClr val="C00000"/>
                </a:solidFill>
                <a:latin typeface="Comic Sans MS" panose="030F0702030302020204" pitchFamily="66" charset="0"/>
              </a:rPr>
            </a:br>
            <a:r>
              <a:rPr lang="en-US" sz="2800" dirty="0">
                <a:solidFill>
                  <a:srgbClr val="C00000"/>
                </a:solidFill>
                <a:latin typeface="Comic Sans MS" panose="030F0702030302020204" pitchFamily="66" charset="0"/>
              </a:rPr>
              <a:t/>
            </a:r>
            <a:br>
              <a:rPr lang="en-US" sz="2800" dirty="0">
                <a:solidFill>
                  <a:srgbClr val="C00000"/>
                </a:solidFill>
                <a:latin typeface="Comic Sans MS" panose="030F0702030302020204" pitchFamily="66" charset="0"/>
              </a:rPr>
            </a:br>
            <a:r>
              <a:rPr lang="en-US" sz="2000" dirty="0">
                <a:solidFill>
                  <a:srgbClr val="C00000"/>
                </a:solidFill>
                <a:latin typeface="Comic Sans MS" panose="030F0702030302020204" pitchFamily="66" charset="0"/>
              </a:rPr>
              <a:t>Jesus says…</a:t>
            </a:r>
            <a:br>
              <a:rPr lang="en-US" sz="2000" dirty="0">
                <a:solidFill>
                  <a:srgbClr val="C00000"/>
                </a:solidFill>
                <a:latin typeface="Comic Sans MS" panose="030F0702030302020204" pitchFamily="66" charset="0"/>
              </a:rPr>
            </a:br>
            <a:r>
              <a:rPr lang="en-US" sz="2800" dirty="0">
                <a:solidFill>
                  <a:srgbClr val="C00000"/>
                </a:solidFill>
                <a:latin typeface="Comic Sans MS" panose="030F0702030302020204" pitchFamily="66" charset="0"/>
              </a:rPr>
              <a:t>”</a:t>
            </a:r>
            <a:r>
              <a:rPr lang="en-US" sz="2000" dirty="0">
                <a:solidFill>
                  <a:srgbClr val="C00000"/>
                </a:solidFill>
                <a:latin typeface="Comic Sans MS" panose="030F0702030302020204" pitchFamily="66" charset="0"/>
              </a:rPr>
              <a:t>Learn from Me </a:t>
            </a:r>
            <a:br>
              <a:rPr lang="en-US" sz="2000" dirty="0">
                <a:solidFill>
                  <a:srgbClr val="C00000"/>
                </a:solidFill>
                <a:latin typeface="Comic Sans MS" panose="030F0702030302020204" pitchFamily="66" charset="0"/>
              </a:rPr>
            </a:br>
            <a:r>
              <a:rPr lang="en-US" sz="2000" dirty="0">
                <a:solidFill>
                  <a:srgbClr val="C00000"/>
                </a:solidFill>
                <a:latin typeface="Comic Sans MS" panose="030F0702030302020204" pitchFamily="66" charset="0"/>
              </a:rPr>
              <a:t>for I am meek and humble of heart”</a:t>
            </a:r>
            <a:br>
              <a:rPr lang="en-US" sz="2000" dirty="0">
                <a:solidFill>
                  <a:srgbClr val="C00000"/>
                </a:solidFill>
                <a:latin typeface="Comic Sans MS" panose="030F0702030302020204" pitchFamily="66" charset="0"/>
              </a:rPr>
            </a:br>
            <a:r>
              <a:rPr lang="en-US" sz="2000" dirty="0">
                <a:solidFill>
                  <a:srgbClr val="C00000"/>
                </a:solidFill>
                <a:latin typeface="Comic Sans MS" panose="030F0702030302020204" pitchFamily="66" charset="0"/>
              </a:rPr>
              <a:t/>
            </a:r>
            <a:br>
              <a:rPr lang="en-US" sz="2000" dirty="0">
                <a:solidFill>
                  <a:srgbClr val="C00000"/>
                </a:solidFill>
                <a:latin typeface="Comic Sans MS" panose="030F0702030302020204" pitchFamily="66" charset="0"/>
              </a:rPr>
            </a:br>
            <a:r>
              <a:rPr lang="en-US" sz="2000" dirty="0">
                <a:solidFill>
                  <a:srgbClr val="C00000"/>
                </a:solidFill>
                <a:latin typeface="Comic Sans MS" panose="030F0702030302020204" pitchFamily="66" charset="0"/>
              </a:rPr>
              <a:t>Responding to the gift</a:t>
            </a:r>
            <a:br>
              <a:rPr lang="en-US" sz="2000" dirty="0">
                <a:solidFill>
                  <a:srgbClr val="C00000"/>
                </a:solidFill>
                <a:latin typeface="Comic Sans MS" panose="030F0702030302020204" pitchFamily="66" charset="0"/>
              </a:rPr>
            </a:br>
            <a:r>
              <a:rPr lang="en-US" sz="2000" dirty="0">
                <a:solidFill>
                  <a:srgbClr val="C00000"/>
                </a:solidFill>
                <a:latin typeface="Comic Sans MS" panose="030F0702030302020204" pitchFamily="66" charset="0"/>
              </a:rPr>
              <a:t>the virgin enters into …</a:t>
            </a:r>
            <a:br>
              <a:rPr lang="en-US" sz="2000" dirty="0">
                <a:solidFill>
                  <a:srgbClr val="C00000"/>
                </a:solidFill>
                <a:latin typeface="Comic Sans MS" panose="030F0702030302020204" pitchFamily="66" charset="0"/>
              </a:rPr>
            </a:br>
            <a:r>
              <a:rPr lang="en-US" sz="2800" dirty="0">
                <a:solidFill>
                  <a:srgbClr val="C00000"/>
                </a:solidFill>
                <a:latin typeface="Comic Sans MS" panose="030F0702030302020204" pitchFamily="66" charset="0"/>
              </a:rPr>
              <a:t/>
            </a:r>
            <a:br>
              <a:rPr lang="en-US" sz="2800" dirty="0">
                <a:solidFill>
                  <a:srgbClr val="C00000"/>
                </a:solidFill>
                <a:latin typeface="Comic Sans MS" panose="030F0702030302020204" pitchFamily="66" charset="0"/>
              </a:rPr>
            </a:br>
            <a:endParaRPr lang="en-US" sz="2700" dirty="0">
              <a:solidFill>
                <a:srgbClr val="C00000"/>
              </a:solidFill>
            </a:endParaRPr>
          </a:p>
        </p:txBody>
      </p:sp>
      <p:sp>
        <p:nvSpPr>
          <p:cNvPr id="41" name="Content Placeholder 15">
            <a:extLst>
              <a:ext uri="{FF2B5EF4-FFF2-40B4-BE49-F238E27FC236}">
                <a16:creationId xmlns:a16="http://schemas.microsoft.com/office/drawing/2014/main" id="{525A8CA5-A9C3-C29E-D63F-B00E67D6AB08}"/>
              </a:ext>
            </a:extLst>
          </p:cNvPr>
          <p:cNvSpPr>
            <a:spLocks noGrp="1"/>
          </p:cNvSpPr>
          <p:nvPr>
            <p:ph sz="half" idx="1"/>
          </p:nvPr>
        </p:nvSpPr>
        <p:spPr>
          <a:xfrm>
            <a:off x="381000" y="3756764"/>
            <a:ext cx="8610600" cy="1100986"/>
          </a:xfrm>
          <a:noFill/>
        </p:spPr>
        <p:txBody>
          <a:bodyPr vert="horz" lIns="91440" tIns="45720" rIns="91440" bIns="45720" rtlCol="0" anchor="ctr">
            <a:normAutofit/>
          </a:bodyPr>
          <a:lstStyle/>
          <a:p>
            <a:pPr marL="0" indent="0">
              <a:buNone/>
            </a:pPr>
            <a:r>
              <a:rPr lang="en-US" sz="1800" dirty="0">
                <a:solidFill>
                  <a:srgbClr val="C00000"/>
                </a:solidFill>
                <a:latin typeface="Comic Sans MS" panose="030F0702030302020204" pitchFamily="66" charset="0"/>
              </a:rPr>
              <a:t>The School of Mary              The School of Nazareth       The School of Hope </a:t>
            </a:r>
          </a:p>
          <a:p>
            <a:pPr marL="0" indent="0">
              <a:buNone/>
            </a:pPr>
            <a:r>
              <a:rPr lang="en-US" sz="1400" dirty="0">
                <a:solidFill>
                  <a:srgbClr val="C00000"/>
                </a:solidFill>
                <a:latin typeface="Comic Sans MS" panose="030F0702030302020204" pitchFamily="66" charset="0"/>
              </a:rPr>
              <a:t>“Imitate the Mother of God”        an example of humility and obedience              The Our Father</a:t>
            </a:r>
            <a:r>
              <a:rPr lang="en-US" sz="1800" dirty="0">
                <a:solidFill>
                  <a:srgbClr val="C00000"/>
                </a:solidFill>
                <a:latin typeface="Comic Sans MS" panose="030F0702030302020204" pitchFamily="66" charset="0"/>
              </a:rPr>
              <a:t> </a:t>
            </a:r>
          </a:p>
          <a:p>
            <a:pPr marL="0" indent="0">
              <a:buNone/>
            </a:pPr>
            <a:r>
              <a:rPr lang="en-US" sz="1100" dirty="0">
                <a:solidFill>
                  <a:srgbClr val="C00000"/>
                </a:solidFill>
                <a:latin typeface="Comic Sans MS" panose="030F0702030302020204" pitchFamily="66" charset="0"/>
              </a:rPr>
              <a:t>Homily, Rite of Consecration</a:t>
            </a:r>
            <a:r>
              <a:rPr lang="en-US" sz="1800" dirty="0">
                <a:solidFill>
                  <a:srgbClr val="C00000"/>
                </a:solidFill>
                <a:latin typeface="Comic Sans MS" panose="030F0702030302020204" pitchFamily="66" charset="0"/>
              </a:rPr>
              <a:t> </a:t>
            </a:r>
            <a:r>
              <a:rPr lang="en-US" sz="1100" dirty="0">
                <a:solidFill>
                  <a:srgbClr val="C00000"/>
                </a:solidFill>
                <a:latin typeface="Comic Sans MS" panose="030F0702030302020204" pitchFamily="66" charset="0"/>
              </a:rPr>
              <a:t>                                    Office of Readings, Pope Paul VI                               Words of Jesus                  </a:t>
            </a:r>
            <a:endParaRPr lang="en-US" sz="1100" dirty="0">
              <a:solidFill>
                <a:srgbClr val="C00000"/>
              </a:solidFill>
            </a:endParaRPr>
          </a:p>
        </p:txBody>
      </p:sp>
      <p:pic>
        <p:nvPicPr>
          <p:cNvPr id="8" name="Content Placeholder 7" descr="Two Hearts outline">
            <a:extLst>
              <a:ext uri="{FF2B5EF4-FFF2-40B4-BE49-F238E27FC236}">
                <a16:creationId xmlns:a16="http://schemas.microsoft.com/office/drawing/2014/main" id="{A5DD76FE-4916-8287-DBA6-22B9B3294AF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5246" y="2859596"/>
            <a:ext cx="914400" cy="914400"/>
          </a:xfrm>
          <a:prstGeom prst="rect">
            <a:avLst/>
          </a:prstGeom>
        </p:spPr>
      </p:pic>
      <p:pic>
        <p:nvPicPr>
          <p:cNvPr id="10" name="Graphic 9" descr="Two Hearts with solid fill">
            <a:extLst>
              <a:ext uri="{FF2B5EF4-FFF2-40B4-BE49-F238E27FC236}">
                <a16:creationId xmlns:a16="http://schemas.microsoft.com/office/drawing/2014/main" id="{3A1827E6-6ABC-5101-3895-840BE0D81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31271" y="2156196"/>
            <a:ext cx="1880986" cy="1753231"/>
          </a:xfrm>
          <a:prstGeom prst="rect">
            <a:avLst/>
          </a:prstGeom>
        </p:spPr>
      </p:pic>
      <p:pic>
        <p:nvPicPr>
          <p:cNvPr id="12" name="Graphic 11" descr="Home1 with solid fill">
            <a:extLst>
              <a:ext uri="{FF2B5EF4-FFF2-40B4-BE49-F238E27FC236}">
                <a16:creationId xmlns:a16="http://schemas.microsoft.com/office/drawing/2014/main" id="{DFE0A191-485C-C43F-3D8A-8A902ED145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628869" y="2074238"/>
            <a:ext cx="1886262" cy="1644147"/>
          </a:xfrm>
          <a:prstGeom prst="rect">
            <a:avLst/>
          </a:prstGeom>
        </p:spPr>
      </p:pic>
      <p:pic>
        <p:nvPicPr>
          <p:cNvPr id="7" name="Picture 6">
            <a:extLst>
              <a:ext uri="{FF2B5EF4-FFF2-40B4-BE49-F238E27FC236}">
                <a16:creationId xmlns:a16="http://schemas.microsoft.com/office/drawing/2014/main" id="{DA24BFD1-3A5D-7F04-2F4E-3053431A5D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484" y="267615"/>
            <a:ext cx="2086245" cy="2076450"/>
          </a:xfrm>
          <a:prstGeom prst="rect">
            <a:avLst/>
          </a:prstGeom>
        </p:spPr>
      </p:pic>
      <p:sp>
        <p:nvSpPr>
          <p:cNvPr id="13" name="Heart 12">
            <a:extLst>
              <a:ext uri="{FF2B5EF4-FFF2-40B4-BE49-F238E27FC236}">
                <a16:creationId xmlns:a16="http://schemas.microsoft.com/office/drawing/2014/main" id="{7E4F77A5-D653-5CA9-B6C0-73AAE8DA29E4}"/>
              </a:ext>
            </a:extLst>
          </p:cNvPr>
          <p:cNvSpPr/>
          <p:nvPr/>
        </p:nvSpPr>
        <p:spPr>
          <a:xfrm>
            <a:off x="6537594" y="2417973"/>
            <a:ext cx="640811" cy="5334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9BCBB617-E70A-7C88-DC93-7DF3E2CC39F6}"/>
              </a:ext>
            </a:extLst>
          </p:cNvPr>
          <p:cNvSpPr/>
          <p:nvPr/>
        </p:nvSpPr>
        <p:spPr>
          <a:xfrm>
            <a:off x="7814450" y="3312911"/>
            <a:ext cx="640811" cy="5334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DF831A-43DC-7F61-E544-88D08AD7E5DE}"/>
              </a:ext>
            </a:extLst>
          </p:cNvPr>
          <p:cNvSpPr txBox="1"/>
          <p:nvPr/>
        </p:nvSpPr>
        <p:spPr>
          <a:xfrm>
            <a:off x="6858000" y="1342811"/>
            <a:ext cx="762000" cy="400110"/>
          </a:xfrm>
          <a:prstGeom prst="rect">
            <a:avLst/>
          </a:prstGeom>
          <a:noFill/>
        </p:spPr>
        <p:txBody>
          <a:bodyPr wrap="square" rtlCol="0">
            <a:spAutoFit/>
          </a:bodyPr>
          <a:lstStyle/>
          <a:p>
            <a:pPr algn="ctr"/>
            <a:r>
              <a:rPr lang="en-US" sz="1000" dirty="0">
                <a:solidFill>
                  <a:schemeClr val="bg1"/>
                </a:solidFill>
                <a:latin typeface="Comic Sans MS" panose="030F0702030302020204" pitchFamily="66" charset="0"/>
              </a:rPr>
              <a:t>God the Father</a:t>
            </a:r>
          </a:p>
        </p:txBody>
      </p:sp>
    </p:spTree>
    <p:extLst>
      <p:ext uri="{BB962C8B-B14F-4D97-AF65-F5344CB8AC3E}">
        <p14:creationId xmlns:p14="http://schemas.microsoft.com/office/powerpoint/2010/main" val="14933741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8">
            <a:extLst>
              <a:ext uri="{FF2B5EF4-FFF2-40B4-BE49-F238E27FC236}">
                <a16:creationId xmlns:a16="http://schemas.microsoft.com/office/drawing/2014/main" id="{6C560C13-A545-4A9D-BE57-9B57D2480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F26FE-75E6-197F-6D79-9000A2D5D466}"/>
              </a:ext>
            </a:extLst>
          </p:cNvPr>
          <p:cNvSpPr>
            <a:spLocks noGrp="1"/>
          </p:cNvSpPr>
          <p:nvPr>
            <p:ph type="title"/>
          </p:nvPr>
        </p:nvSpPr>
        <p:spPr>
          <a:xfrm>
            <a:off x="480069" y="971550"/>
            <a:ext cx="4228870" cy="2203086"/>
          </a:xfrm>
          <a:noFill/>
        </p:spPr>
        <p:txBody>
          <a:bodyPr vert="horz" lIns="91440" tIns="45720" rIns="91440" bIns="45720" rtlCol="0" anchor="b">
            <a:normAutofit/>
          </a:bodyPr>
          <a:lstStyle/>
          <a:p>
            <a:pPr algn="ctr" defTabSz="914400">
              <a:lnSpc>
                <a:spcPct val="90000"/>
              </a:lnSpc>
            </a:pPr>
            <a:r>
              <a:rPr lang="en-US" sz="4700" b="0" dirty="0">
                <a:solidFill>
                  <a:srgbClr val="CC9900"/>
                </a:solidFill>
                <a:latin typeface="Monotype Corsiva" panose="03010101010201010101" pitchFamily="66" charset="0"/>
              </a:rPr>
              <a:t>She enters into the </a:t>
            </a:r>
            <a:br>
              <a:rPr lang="en-US" sz="4700" b="0" dirty="0">
                <a:solidFill>
                  <a:srgbClr val="CC9900"/>
                </a:solidFill>
                <a:latin typeface="Monotype Corsiva" panose="03010101010201010101" pitchFamily="66" charset="0"/>
              </a:rPr>
            </a:br>
            <a:r>
              <a:rPr lang="en-US" sz="4700" b="0" dirty="0">
                <a:solidFill>
                  <a:srgbClr val="CC9900"/>
                </a:solidFill>
                <a:latin typeface="Monotype Corsiva" panose="03010101010201010101" pitchFamily="66" charset="0"/>
              </a:rPr>
              <a:t>Mystery of Love</a:t>
            </a:r>
          </a:p>
        </p:txBody>
      </p:sp>
      <p:sp>
        <p:nvSpPr>
          <p:cNvPr id="4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1885" y="480060"/>
            <a:ext cx="3606882" cy="4183363"/>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a:extLst>
              <a:ext uri="{FF2B5EF4-FFF2-40B4-BE49-F238E27FC236}">
                <a16:creationId xmlns:a16="http://schemas.microsoft.com/office/drawing/2014/main" id="{6E1A2E98-AEBA-02FB-840B-181CD54C8B6F}"/>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r="-2" b="3941"/>
          <a:stretch/>
        </p:blipFill>
        <p:spPr>
          <a:xfrm>
            <a:off x="5245116" y="603495"/>
            <a:ext cx="3360420" cy="3936492"/>
          </a:xfrm>
          <a:prstGeom prst="rect">
            <a:avLst/>
          </a:prstGeom>
          <a:effectLst/>
        </p:spPr>
      </p:pic>
    </p:spTree>
    <p:extLst>
      <p:ext uri="{BB962C8B-B14F-4D97-AF65-F5344CB8AC3E}">
        <p14:creationId xmlns:p14="http://schemas.microsoft.com/office/powerpoint/2010/main" val="3790230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and reaching out to sun">
            <a:extLst>
              <a:ext uri="{FF2B5EF4-FFF2-40B4-BE49-F238E27FC236}">
                <a16:creationId xmlns:a16="http://schemas.microsoft.com/office/drawing/2014/main" id="{12729E07-4BE3-B421-CE89-27C30F7603A0}"/>
              </a:ext>
            </a:extLst>
          </p:cNvPr>
          <p:cNvPicPr>
            <a:picLocks noChangeAspect="1"/>
          </p:cNvPicPr>
          <p:nvPr/>
        </p:nvPicPr>
        <p:blipFill rotWithShape="1">
          <a:blip r:embed="rId2"/>
          <a:srcRect l="2821" r="-1" b="-1"/>
          <a:stretch/>
        </p:blipFill>
        <p:spPr>
          <a:xfrm>
            <a:off x="20" y="10"/>
            <a:ext cx="7460291" cy="5143490"/>
          </a:xfrm>
          <a:prstGeom prst="rect">
            <a:avLst/>
          </a:prstGeom>
        </p:spPr>
      </p:pic>
      <p:sp>
        <p:nvSpPr>
          <p:cNvPr id="16" name="Freeform: Shape 15">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51435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8" name="Freeform: Shape 17">
            <a:extLst>
              <a:ext uri="{FF2B5EF4-FFF2-40B4-BE49-F238E27FC236}">
                <a16:creationId xmlns:a16="http://schemas.microsoft.com/office/drawing/2014/main"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51435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 name="Freeform: Shape 19">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51435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91B0E902-FC8A-1615-C2C7-CF4FF0F6BFDA}"/>
              </a:ext>
            </a:extLst>
          </p:cNvPr>
          <p:cNvSpPr>
            <a:spLocks noGrp="1"/>
          </p:cNvSpPr>
          <p:nvPr>
            <p:ph idx="1"/>
          </p:nvPr>
        </p:nvSpPr>
        <p:spPr>
          <a:xfrm>
            <a:off x="6035039" y="2042046"/>
            <a:ext cx="2725310" cy="2025047"/>
          </a:xfrm>
        </p:spPr>
        <p:txBody>
          <a:bodyPr>
            <a:normAutofit/>
          </a:bodyPr>
          <a:lstStyle/>
          <a:p>
            <a:pPr marL="0" marR="0" indent="0">
              <a:lnSpc>
                <a:spcPct val="90000"/>
              </a:lnSpc>
              <a:spcBef>
                <a:spcPts val="0"/>
              </a:spcBef>
              <a:spcAft>
                <a:spcPts val="60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She knows she is not called to live in a religious community, </a:t>
            </a:r>
          </a:p>
          <a:p>
            <a:pPr marL="0" marR="0" indent="0">
              <a:lnSpc>
                <a:spcPct val="90000"/>
              </a:lnSpc>
              <a:spcBef>
                <a:spcPts val="0"/>
              </a:spcBef>
              <a:spcAft>
                <a:spcPts val="600"/>
              </a:spcAft>
              <a:buNone/>
            </a:pPr>
            <a:r>
              <a:rPr lang="en-US" sz="1300">
                <a:latin typeface="Tahoma" panose="020B0604030504040204" pitchFamily="34" charset="0"/>
                <a:ea typeface="Calibri" panose="020F0502020204030204" pitchFamily="34" charset="0"/>
                <a:cs typeface="Times New Roman" panose="02020603050405020304" pitchFamily="18" charset="0"/>
              </a:rPr>
              <a:t>b</a:t>
            </a:r>
            <a:r>
              <a:rPr lang="en-US" sz="1300">
                <a:effectLst/>
                <a:latin typeface="Tahoma" panose="020B0604030504040204" pitchFamily="34" charset="0"/>
                <a:ea typeface="Calibri" panose="020F0502020204030204" pitchFamily="34" charset="0"/>
                <a:cs typeface="Times New Roman" panose="02020603050405020304" pitchFamily="18" charset="0"/>
              </a:rPr>
              <a:t>ut still wants to give her life totally to Jesus.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60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Her life is Church-centered but lives in the world.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60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Her devotion to Our Lady and Our Eucharistic Lord are the main stay of her spiritual life.</a:t>
            </a:r>
            <a:r>
              <a:rPr lang="en-US" sz="130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07587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02662-085C-3860-21C5-98469A60CA74}"/>
              </a:ext>
            </a:extLst>
          </p:cNvPr>
          <p:cNvSpPr>
            <a:spLocks noGrp="1"/>
          </p:cNvSpPr>
          <p:nvPr>
            <p:ph type="title"/>
          </p:nvPr>
        </p:nvSpPr>
        <p:spPr>
          <a:xfrm>
            <a:off x="628649" y="411348"/>
            <a:ext cx="2855390" cy="1671055"/>
          </a:xfrm>
        </p:spPr>
        <p:txBody>
          <a:bodyPr>
            <a:normAutofit/>
          </a:bodyPr>
          <a:lstStyle/>
          <a:p>
            <a:r>
              <a:rPr lang="en-US" sz="3000">
                <a:latin typeface="Tahoma" panose="020B0604030504040204" pitchFamily="34" charset="0"/>
                <a:ea typeface="Calibri" panose="020F0502020204030204" pitchFamily="34" charset="0"/>
                <a:cs typeface="Times New Roman" panose="02020603050405020304" pitchFamily="18" charset="0"/>
              </a:rPr>
              <a:t>T</a:t>
            </a:r>
            <a:r>
              <a:rPr lang="en-US" sz="3000">
                <a:effectLst/>
                <a:latin typeface="Tahoma" panose="020B0604030504040204" pitchFamily="34" charset="0"/>
                <a:ea typeface="Calibri" panose="020F0502020204030204" pitchFamily="34" charset="0"/>
                <a:cs typeface="Times New Roman" panose="02020603050405020304" pitchFamily="18" charset="0"/>
              </a:rPr>
              <a:t>he Homily and the Prayer of Consecration</a:t>
            </a:r>
            <a:endParaRPr lang="en-US" sz="3000"/>
          </a:p>
        </p:txBody>
      </p:sp>
      <p:sp>
        <p:nvSpPr>
          <p:cNvPr id="3" name="Content Placeholder 2">
            <a:extLst>
              <a:ext uri="{FF2B5EF4-FFF2-40B4-BE49-F238E27FC236}">
                <a16:creationId xmlns:a16="http://schemas.microsoft.com/office/drawing/2014/main" id="{782EEF6D-2E15-2226-84C2-EC7FC456AF32}"/>
              </a:ext>
            </a:extLst>
          </p:cNvPr>
          <p:cNvSpPr>
            <a:spLocks noGrp="1"/>
          </p:cNvSpPr>
          <p:nvPr>
            <p:ph idx="1"/>
          </p:nvPr>
        </p:nvSpPr>
        <p:spPr>
          <a:xfrm>
            <a:off x="628650" y="2221709"/>
            <a:ext cx="2849569" cy="2357431"/>
          </a:xfrm>
        </p:spPr>
        <p:txBody>
          <a:bodyPr>
            <a:normAutofit/>
          </a:bodyPr>
          <a:lstStyle/>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of the Rite express the spirituality and the charism of the gift of virginity.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Recognition of the gift is immediate </a:t>
            </a: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when the virgin, given the gift of virginity to be lived in the world,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reads this Homily and Prayer of Consecration.</a:t>
            </a: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300">
                <a:effectLst/>
                <a:latin typeface="Tahoma" panose="020B0604030504040204" pitchFamily="34" charset="0"/>
                <a:ea typeface="Calibri" panose="020F0502020204030204" pitchFamily="34" charset="0"/>
                <a:cs typeface="Times New Roman" panose="02020603050405020304" pitchFamily="18" charset="0"/>
              </a:rPr>
              <a:t>It answers all the questions in her heart and soul.</a:t>
            </a:r>
          </a:p>
          <a:p>
            <a:pPr marL="0" marR="0" indent="0">
              <a:lnSpc>
                <a:spcPct val="90000"/>
              </a:lnSpc>
              <a:spcBef>
                <a:spcPts val="0"/>
              </a:spcBef>
              <a:spcAft>
                <a:spcPts val="0"/>
              </a:spcAft>
              <a:buNone/>
            </a:pPr>
            <a:endParaRPr lang="en-US" sz="1300">
              <a:effectLst/>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300"/>
          </a:p>
        </p:txBody>
      </p:sp>
      <p:pic>
        <p:nvPicPr>
          <p:cNvPr id="5" name="Picture 4" descr="Open white gift box tied with red ribbon">
            <a:extLst>
              <a:ext uri="{FF2B5EF4-FFF2-40B4-BE49-F238E27FC236}">
                <a16:creationId xmlns:a16="http://schemas.microsoft.com/office/drawing/2014/main" id="{EBE7ED21-0B58-017D-5703-3511006F609E}"/>
              </a:ext>
            </a:extLst>
          </p:cNvPr>
          <p:cNvPicPr>
            <a:picLocks noChangeAspect="1"/>
          </p:cNvPicPr>
          <p:nvPr/>
        </p:nvPicPr>
        <p:blipFill rotWithShape="1">
          <a:blip r:embed="rId2"/>
          <a:srcRect l="18351" r="3110"/>
          <a:stretch/>
        </p:blipFill>
        <p:spPr>
          <a:xfrm>
            <a:off x="3757789" y="10"/>
            <a:ext cx="5386210" cy="5143490"/>
          </a:xfrm>
          <a:prstGeom prst="rect">
            <a:avLst/>
          </a:prstGeom>
          <a:effectLst/>
        </p:spPr>
      </p:pic>
    </p:spTree>
    <p:extLst>
      <p:ext uri="{BB962C8B-B14F-4D97-AF65-F5344CB8AC3E}">
        <p14:creationId xmlns:p14="http://schemas.microsoft.com/office/powerpoint/2010/main" val="483950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93394DA-E684-47C2-9020-13225823F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DC21A-B52A-C5DB-7E2D-40A660F29117}"/>
              </a:ext>
            </a:extLst>
          </p:cNvPr>
          <p:cNvSpPr>
            <a:spLocks noGrp="1"/>
          </p:cNvSpPr>
          <p:nvPr>
            <p:ph type="title"/>
          </p:nvPr>
        </p:nvSpPr>
        <p:spPr>
          <a:xfrm>
            <a:off x="628650" y="273843"/>
            <a:ext cx="7886700" cy="979833"/>
          </a:xfrm>
        </p:spPr>
        <p:txBody>
          <a:bodyPr vert="horz" lIns="91440" tIns="45720" rIns="91440" bIns="45720" rtlCol="0" anchor="ctr">
            <a:normAutofit/>
          </a:bodyPr>
          <a:lstStyle/>
          <a:p>
            <a:pPr defTabSz="914400">
              <a:lnSpc>
                <a:spcPct val="90000"/>
              </a:lnSpc>
            </a:pPr>
            <a:r>
              <a:rPr lang="en-US" sz="2100" b="0"/>
              <a:t>Even from earliest times, as the Fathers of the Church bear witness, Mother Church in her wisdom set her seal on this high vocation by her practice of consecrating those who follow it by a solemn prayer. </a:t>
            </a:r>
          </a:p>
        </p:txBody>
      </p:sp>
      <p:sp>
        <p:nvSpPr>
          <p:cNvPr id="6" name="Text Placeholder 5">
            <a:extLst>
              <a:ext uri="{FF2B5EF4-FFF2-40B4-BE49-F238E27FC236}">
                <a16:creationId xmlns:a16="http://schemas.microsoft.com/office/drawing/2014/main" id="{F0BC3D4F-DAA4-4E19-5B52-110B7296B635}"/>
              </a:ext>
            </a:extLst>
          </p:cNvPr>
          <p:cNvSpPr>
            <a:spLocks noGrp="1"/>
          </p:cNvSpPr>
          <p:nvPr>
            <p:ph type="body" sz="half" idx="2"/>
          </p:nvPr>
        </p:nvSpPr>
        <p:spPr>
          <a:xfrm>
            <a:off x="628650" y="1962150"/>
            <a:ext cx="5036058" cy="2634667"/>
          </a:xfrm>
        </p:spPr>
        <p:txBody>
          <a:bodyPr vert="horz" lIns="91440" tIns="45720" rIns="91440" bIns="45720" rtlCol="0">
            <a:normAutofit/>
          </a:bodyPr>
          <a:lstStyle/>
          <a:p>
            <a:pPr defTabSz="914400">
              <a:lnSpc>
                <a:spcPct val="90000"/>
              </a:lnSpc>
            </a:pPr>
            <a:r>
              <a:rPr lang="en-US" sz="1500" dirty="0"/>
              <a:t>Virgins living in the world</a:t>
            </a:r>
          </a:p>
          <a:p>
            <a:pPr defTabSz="914400">
              <a:lnSpc>
                <a:spcPct val="90000"/>
              </a:lnSpc>
            </a:pPr>
            <a:r>
              <a:rPr lang="en-US" sz="1500" dirty="0"/>
              <a:t>present themselves to the Church,</a:t>
            </a:r>
          </a:p>
          <a:p>
            <a:pPr defTabSz="914400">
              <a:lnSpc>
                <a:spcPct val="90000"/>
              </a:lnSpc>
            </a:pPr>
            <a:r>
              <a:rPr lang="en-US" sz="1500" dirty="0"/>
              <a:t>the Bishop…</a:t>
            </a:r>
          </a:p>
          <a:p>
            <a:pPr indent="-228600" defTabSz="914400">
              <a:lnSpc>
                <a:spcPct val="90000"/>
              </a:lnSpc>
              <a:buFont typeface="Arial" panose="020B0604020202020204" pitchFamily="34" charset="0"/>
              <a:buChar char="•"/>
            </a:pPr>
            <a:endParaRPr lang="en-US" sz="1500" dirty="0"/>
          </a:p>
          <a:p>
            <a:pPr defTabSz="914400">
              <a:lnSpc>
                <a:spcPct val="90000"/>
              </a:lnSpc>
            </a:pPr>
            <a:r>
              <a:rPr lang="en-US" sz="1500" dirty="0"/>
              <a:t>they  receive</a:t>
            </a:r>
          </a:p>
          <a:p>
            <a:pPr defTabSz="914400">
              <a:lnSpc>
                <a:spcPct val="90000"/>
              </a:lnSpc>
            </a:pPr>
            <a:r>
              <a:rPr lang="en-US" sz="1500" dirty="0"/>
              <a:t/>
            </a:r>
            <a:br>
              <a:rPr lang="en-US" sz="1500" dirty="0"/>
            </a:br>
            <a:r>
              <a:rPr lang="en-US" sz="1500" dirty="0"/>
              <a:t>                a solemn consecration</a:t>
            </a:r>
          </a:p>
        </p:txBody>
      </p:sp>
      <p:pic>
        <p:nvPicPr>
          <p:cNvPr id="7" name="Content Placeholder 26">
            <a:extLst>
              <a:ext uri="{FF2B5EF4-FFF2-40B4-BE49-F238E27FC236}">
                <a16:creationId xmlns:a16="http://schemas.microsoft.com/office/drawing/2014/main" id="{9E881311-77B5-1621-C8C2-E4FEFE6F1E1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027" t="1" r="8267" b="13407"/>
          <a:stretch/>
        </p:blipFill>
        <p:spPr>
          <a:xfrm>
            <a:off x="4876800" y="1826718"/>
            <a:ext cx="2862548" cy="2743739"/>
          </a:xfrm>
          <a:prstGeom prst="rect">
            <a:avLst/>
          </a:prstGeom>
        </p:spPr>
      </p:pic>
    </p:spTree>
    <p:extLst>
      <p:ext uri="{BB962C8B-B14F-4D97-AF65-F5344CB8AC3E}">
        <p14:creationId xmlns:p14="http://schemas.microsoft.com/office/powerpoint/2010/main" val="1266350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C00FC7-96A9-D2AA-F1C0-EDDA86B27D72}"/>
              </a:ext>
            </a:extLst>
          </p:cNvPr>
          <p:cNvSpPr>
            <a:spLocks noGrp="1"/>
          </p:cNvSpPr>
          <p:nvPr>
            <p:ph type="title"/>
          </p:nvPr>
        </p:nvSpPr>
        <p:spPr>
          <a:xfrm>
            <a:off x="6019800" y="478567"/>
            <a:ext cx="2286000" cy="819340"/>
          </a:xfrm>
          <a:ln>
            <a:noFill/>
          </a:ln>
        </p:spPr>
        <p:txBody>
          <a:bodyPr vert="horz" lIns="91440" tIns="45720" rIns="91440" bIns="45720" rtlCol="0" anchor="b">
            <a:normAutofit fontScale="90000"/>
          </a:bodyPr>
          <a:lstStyle/>
          <a:p>
            <a:pPr algn="ctr" defTabSz="914400">
              <a:lnSpc>
                <a:spcPct val="90000"/>
              </a:lnSpc>
            </a:pP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
            </a:r>
            <a:br>
              <a:rPr lang="en-US" sz="1000" kern="1200" dirty="0">
                <a:solidFill>
                  <a:schemeClr val="tx1"/>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kern="1200" dirty="0">
                <a:solidFill>
                  <a:schemeClr val="tx2"/>
                </a:solidFill>
                <a:latin typeface="+mj-lt"/>
                <a:ea typeface="+mj-ea"/>
                <a:cs typeface="+mj-cs"/>
              </a:rPr>
              <a:t/>
            </a:r>
            <a:br>
              <a:rPr lang="en-US" sz="2700" kern="1200" dirty="0">
                <a:solidFill>
                  <a:schemeClr val="tx2"/>
                </a:solidFill>
                <a:latin typeface="+mj-lt"/>
                <a:ea typeface="+mj-ea"/>
                <a:cs typeface="+mj-cs"/>
              </a:rPr>
            </a:br>
            <a:r>
              <a:rPr lang="en-US" sz="2700" dirty="0">
                <a:solidFill>
                  <a:schemeClr val="tx2"/>
                </a:solidFill>
                <a:latin typeface="Century Schoolbook" panose="02040604050505020304" pitchFamily="18" charset="0"/>
              </a:rPr>
              <a:t>Refresher Course </a:t>
            </a:r>
            <a:r>
              <a:rPr lang="en-US" sz="2700" b="0" dirty="0">
                <a:solidFill>
                  <a:schemeClr val="tx2"/>
                </a:solidFill>
                <a:latin typeface="Century Schoolbook" panose="02040604050505020304" pitchFamily="18" charset="0"/>
                <a:ea typeface="+mj-ea"/>
                <a:cs typeface="+mj-cs"/>
              </a:rPr>
              <a:t> </a:t>
            </a:r>
            <a:endParaRPr lang="en-US" sz="1000" kern="1200" dirty="0">
              <a:solidFill>
                <a:schemeClr val="tx1"/>
              </a:solidFill>
              <a:latin typeface="+mj-lt"/>
              <a:ea typeface="+mj-ea"/>
              <a:cs typeface="+mj-cs"/>
            </a:endParaRPr>
          </a:p>
        </p:txBody>
      </p:sp>
      <p:pic>
        <p:nvPicPr>
          <p:cNvPr id="35" name="Picture Placeholder 34" descr="Classroom with whiteboard and books">
            <a:extLst>
              <a:ext uri="{FF2B5EF4-FFF2-40B4-BE49-F238E27FC236}">
                <a16:creationId xmlns:a16="http://schemas.microsoft.com/office/drawing/2014/main" id="{D96E2D30-0DAE-36C9-345D-212657CC7B7A}"/>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p:blipFill>
        <p:spPr>
          <a:xfrm>
            <a:off x="473201" y="478566"/>
            <a:ext cx="5162847" cy="3845783"/>
          </a:xfrm>
          <a:prstGeom prst="rect">
            <a:avLst/>
          </a:prstGeom>
        </p:spPr>
      </p:pic>
      <p:sp>
        <p:nvSpPr>
          <p:cNvPr id="4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Beveled 35">
            <a:extLst>
              <a:ext uri="{FF2B5EF4-FFF2-40B4-BE49-F238E27FC236}">
                <a16:creationId xmlns:a16="http://schemas.microsoft.com/office/drawing/2014/main" id="{4455FD10-3BB0-8289-E1A1-A7B12009B898}"/>
              </a:ext>
            </a:extLst>
          </p:cNvPr>
          <p:cNvSpPr/>
          <p:nvPr/>
        </p:nvSpPr>
        <p:spPr>
          <a:xfrm>
            <a:off x="5867400" y="285082"/>
            <a:ext cx="2590800" cy="12496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838B5070-638D-BEF8-FB26-AF8FC052AFF1}"/>
              </a:ext>
            </a:extLst>
          </p:cNvPr>
          <p:cNvSpPr>
            <a:spLocks noGrp="1"/>
          </p:cNvSpPr>
          <p:nvPr>
            <p:ph type="body" sz="half" idx="2"/>
          </p:nvPr>
        </p:nvSpPr>
        <p:spPr>
          <a:xfrm>
            <a:off x="5412487" y="1965327"/>
            <a:ext cx="3258312" cy="2699606"/>
          </a:xfrm>
          <a:solidFill>
            <a:schemeClr val="accent1"/>
          </a:solidFill>
          <a:ln w="76200">
            <a:solidFill>
              <a:srgbClr val="0070C0"/>
            </a:solidFill>
          </a:ln>
          <a:scene3d>
            <a:camera prst="orthographicFront"/>
            <a:lightRig rig="threePt" dir="t"/>
          </a:scene3d>
          <a:sp3d>
            <a:bevelT prst="relaxedInset"/>
          </a:sp3d>
        </p:spPr>
        <p:txBody>
          <a:bodyPr vert="horz" lIns="91440" tIns="45720" rIns="91440" bIns="45720" rtlCol="0" anchor="t">
            <a:normAutofit lnSpcReduction="10000"/>
          </a:bodyPr>
          <a:lstStyle/>
          <a:p>
            <a:pPr algn="ctr" defTabSz="914400">
              <a:lnSpc>
                <a:spcPct val="90000"/>
              </a:lnSpc>
            </a:pPr>
            <a:endParaRPr lang="en-US" sz="1700" dirty="0">
              <a:latin typeface="Century Schoolbook" panose="02040604050505020304" pitchFamily="18" charset="0"/>
            </a:endParaRPr>
          </a:p>
          <a:p>
            <a:pPr algn="ctr" defTabSz="914400">
              <a:lnSpc>
                <a:spcPct val="90000"/>
              </a:lnSpc>
            </a:pPr>
            <a:r>
              <a:rPr lang="en-US" sz="3000" dirty="0">
                <a:solidFill>
                  <a:schemeClr val="bg1">
                    <a:lumMod val="85000"/>
                  </a:schemeClr>
                </a:solidFill>
                <a:latin typeface="Century Schoolbook" panose="02040604050505020304" pitchFamily="18" charset="0"/>
              </a:rPr>
              <a:t>Pastoral Guide </a:t>
            </a:r>
          </a:p>
          <a:p>
            <a:pPr algn="ctr" defTabSz="914400">
              <a:lnSpc>
                <a:spcPct val="90000"/>
              </a:lnSpc>
            </a:pPr>
            <a:r>
              <a:rPr lang="en-US" sz="2800" dirty="0">
                <a:solidFill>
                  <a:schemeClr val="bg1">
                    <a:lumMod val="85000"/>
                  </a:schemeClr>
                </a:solidFill>
                <a:latin typeface="Century Schoolbook" panose="02040604050505020304" pitchFamily="18" charset="0"/>
              </a:rPr>
              <a:t>to</a:t>
            </a:r>
          </a:p>
          <a:p>
            <a:pPr algn="ctr" defTabSz="914400">
              <a:lnSpc>
                <a:spcPct val="90000"/>
              </a:lnSpc>
            </a:pPr>
            <a:r>
              <a:rPr lang="en-US" sz="3200" dirty="0">
                <a:solidFill>
                  <a:schemeClr val="bg1">
                    <a:lumMod val="85000"/>
                  </a:schemeClr>
                </a:solidFill>
                <a:latin typeface="Century Schoolbook" panose="02040604050505020304" pitchFamily="18" charset="0"/>
              </a:rPr>
              <a:t>Consecrated Virginity </a:t>
            </a:r>
          </a:p>
          <a:p>
            <a:pPr algn="ctr" defTabSz="914400">
              <a:lnSpc>
                <a:spcPct val="90000"/>
              </a:lnSpc>
            </a:pPr>
            <a:r>
              <a:rPr lang="en-US" sz="3200" dirty="0">
                <a:solidFill>
                  <a:schemeClr val="bg1">
                    <a:lumMod val="85000"/>
                  </a:schemeClr>
                </a:solidFill>
              </a:rPr>
              <a:t>101</a:t>
            </a:r>
          </a:p>
        </p:txBody>
      </p:sp>
    </p:spTree>
    <p:extLst>
      <p:ext uri="{BB962C8B-B14F-4D97-AF65-F5344CB8AC3E}">
        <p14:creationId xmlns:p14="http://schemas.microsoft.com/office/powerpoint/2010/main" val="125696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5" descr="A picture containing text, old&#10;&#10;Description automatically generated">
            <a:extLst>
              <a:ext uri="{FF2B5EF4-FFF2-40B4-BE49-F238E27FC236}">
                <a16:creationId xmlns:a16="http://schemas.microsoft.com/office/drawing/2014/main" id="{26713CC5-C031-2EFF-047D-6527FCDD32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3" b="3179"/>
          <a:stretch/>
        </p:blipFill>
        <p:spPr>
          <a:xfrm>
            <a:off x="20" y="10"/>
            <a:ext cx="7252212" cy="51434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384E2E9D-8F34-D18C-1245-BC7155578C2B}"/>
              </a:ext>
            </a:extLst>
          </p:cNvPr>
          <p:cNvSpPr txBox="1">
            <a:spLocks noGrp="1"/>
          </p:cNvSpPr>
          <p:nvPr>
            <p:ph type="body" sz="half" idx="2"/>
          </p:nvPr>
        </p:nvSpPr>
        <p:spPr>
          <a:xfrm>
            <a:off x="5648707" y="1825650"/>
            <a:ext cx="2866642" cy="2807072"/>
          </a:xfrm>
          <a:prstGeom prst="rect">
            <a:avLst/>
          </a:prstGeom>
        </p:spPr>
        <p:txBody>
          <a:bodyPr vert="horz" lIns="91440" tIns="45720" rIns="91440" bIns="45720" rtlCol="0">
            <a:normAutofit/>
          </a:bodyPr>
          <a:lstStyle/>
          <a:p>
            <a:pPr defTabSz="914400">
              <a:lnSpc>
                <a:spcPct val="90000"/>
              </a:lnSpc>
            </a:pPr>
            <a:r>
              <a:rPr lang="en-US" sz="1500" dirty="0">
                <a:effectLst/>
              </a:rPr>
              <a:t>Those able "to receive it" </a:t>
            </a:r>
          </a:p>
          <a:p>
            <a:pPr defTabSz="914400">
              <a:lnSpc>
                <a:spcPct val="90000"/>
              </a:lnSpc>
            </a:pPr>
            <a:r>
              <a:rPr lang="en-US" sz="1500" dirty="0">
                <a:effectLst/>
              </a:rPr>
              <a:t>are those</a:t>
            </a:r>
          </a:p>
          <a:p>
            <a:pPr defTabSz="914400">
              <a:lnSpc>
                <a:spcPct val="90000"/>
              </a:lnSpc>
            </a:pPr>
            <a:r>
              <a:rPr lang="en-US" sz="1500" dirty="0">
                <a:effectLst/>
              </a:rPr>
              <a:t>"to whom it has been given.“</a:t>
            </a:r>
          </a:p>
          <a:p>
            <a:pPr marL="0" indent="-228600" defTabSz="914400">
              <a:lnSpc>
                <a:spcPct val="90000"/>
              </a:lnSpc>
              <a:buFont typeface="Arial" panose="020B0604020202020204" pitchFamily="34" charset="0"/>
              <a:buChar char="•"/>
            </a:pPr>
            <a:endParaRPr lang="en-US" sz="1500" dirty="0">
              <a:effectLst/>
            </a:endParaRPr>
          </a:p>
          <a:p>
            <a:pPr defTabSz="914400">
              <a:lnSpc>
                <a:spcPct val="90000"/>
              </a:lnSpc>
            </a:pPr>
            <a:r>
              <a:rPr lang="en-US" sz="1500" dirty="0">
                <a:effectLst/>
              </a:rPr>
              <a:t/>
            </a:r>
            <a:br>
              <a:rPr lang="en-US" sz="1500" dirty="0">
                <a:effectLst/>
              </a:rPr>
            </a:br>
            <a:r>
              <a:rPr lang="en-US" sz="1500" dirty="0">
                <a:effectLst/>
              </a:rPr>
              <a:t>Pope John Paul II </a:t>
            </a:r>
          </a:p>
          <a:p>
            <a:pPr defTabSz="914400">
              <a:lnSpc>
                <a:spcPct val="90000"/>
              </a:lnSpc>
            </a:pPr>
            <a:r>
              <a:rPr lang="en-US" sz="1500" dirty="0">
                <a:effectLst/>
              </a:rPr>
              <a:t>Theology of the Body </a:t>
            </a:r>
          </a:p>
          <a:p>
            <a:pPr defTabSz="914400">
              <a:lnSpc>
                <a:spcPct val="90000"/>
              </a:lnSpc>
            </a:pPr>
            <a:r>
              <a:rPr lang="en-US" sz="1500" i="1" dirty="0">
                <a:effectLst/>
              </a:rPr>
              <a:t>Virginity or Celibacy </a:t>
            </a:r>
          </a:p>
          <a:p>
            <a:pPr defTabSz="914400">
              <a:lnSpc>
                <a:spcPct val="90000"/>
              </a:lnSpc>
            </a:pPr>
            <a:r>
              <a:rPr lang="en-US" sz="1500" i="1" dirty="0">
                <a:effectLst/>
              </a:rPr>
              <a:t>for the sake of the Kingdom                        </a:t>
            </a:r>
          </a:p>
          <a:p>
            <a:pPr defTabSz="914400">
              <a:lnSpc>
                <a:spcPct val="90000"/>
              </a:lnSpc>
            </a:pPr>
            <a:r>
              <a:rPr lang="en-US" sz="1500" i="1" dirty="0">
                <a:effectLst/>
              </a:rPr>
              <a:t> </a:t>
            </a:r>
            <a:r>
              <a:rPr lang="en-US" sz="1500" dirty="0">
                <a:effectLst/>
              </a:rPr>
              <a:t>#72/ #4</a:t>
            </a:r>
            <a:endParaRPr lang="en-US" sz="1500" dirty="0"/>
          </a:p>
        </p:txBody>
      </p:sp>
    </p:spTree>
    <p:extLst>
      <p:ext uri="{BB962C8B-B14F-4D97-AF65-F5344CB8AC3E}">
        <p14:creationId xmlns:p14="http://schemas.microsoft.com/office/powerpoint/2010/main" val="2914914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71224-2E57-4069-C109-2E982C77677D}"/>
              </a:ext>
            </a:extLst>
          </p:cNvPr>
          <p:cNvSpPr>
            <a:spLocks noGrp="1"/>
          </p:cNvSpPr>
          <p:nvPr>
            <p:ph type="title"/>
          </p:nvPr>
        </p:nvSpPr>
        <p:spPr>
          <a:xfrm>
            <a:off x="838200" y="2365774"/>
            <a:ext cx="7620000" cy="857250"/>
          </a:xfrm>
        </p:spPr>
        <p:txBody>
          <a:bodyPr>
            <a:normAutofit fontScale="90000"/>
          </a:bodyPr>
          <a:lstStyle/>
          <a:p>
            <a:pPr algn="l"/>
            <a:r>
              <a:rPr lang="en-US" sz="3200" b="1" dirty="0">
                <a:solidFill>
                  <a:srgbClr val="0070C0"/>
                </a:solidFill>
                <a:latin typeface="Comic Sans MS" panose="030F0702030302020204" pitchFamily="66" charset="0"/>
              </a:rPr>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Consecrated virginity lived in the world…</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
            </a:r>
            <a:br>
              <a:rPr lang="en-US" sz="3200" b="1" dirty="0">
                <a:solidFill>
                  <a:srgbClr val="0070C0"/>
                </a:solidFill>
                <a:latin typeface="Comic Sans MS" panose="030F0702030302020204" pitchFamily="66" charset="0"/>
              </a:rPr>
            </a:br>
            <a:endParaRPr lang="en-US" sz="3200" b="1" dirty="0">
              <a:solidFill>
                <a:srgbClr val="0070C0"/>
              </a:solidFill>
              <a:latin typeface="Comic Sans MS" panose="030F0702030302020204" pitchFamily="66" charset="0"/>
            </a:endParaRPr>
          </a:p>
        </p:txBody>
      </p:sp>
      <p:sp>
        <p:nvSpPr>
          <p:cNvPr id="10" name="Content Placeholder 9">
            <a:extLst>
              <a:ext uri="{FF2B5EF4-FFF2-40B4-BE49-F238E27FC236}">
                <a16:creationId xmlns:a16="http://schemas.microsoft.com/office/drawing/2014/main" id="{730E5813-F5DB-7EB4-DE69-25C170DB4730}"/>
              </a:ext>
            </a:extLst>
          </p:cNvPr>
          <p:cNvSpPr>
            <a:spLocks noGrp="1"/>
          </p:cNvSpPr>
          <p:nvPr>
            <p:ph idx="1"/>
          </p:nvPr>
        </p:nvSpPr>
        <p:spPr>
          <a:xfrm>
            <a:off x="457200" y="3409950"/>
            <a:ext cx="8229600" cy="1184674"/>
          </a:xfrm>
        </p:spPr>
        <p:txBody>
          <a:bodyPr>
            <a:normAutofit fontScale="25000" lnSpcReduction="20000"/>
          </a:bodyPr>
          <a:lstStyle/>
          <a:p>
            <a:pPr marL="0" indent="0">
              <a:buNone/>
            </a:pPr>
            <a:r>
              <a:rPr lang="en-US" sz="20300" dirty="0">
                <a:solidFill>
                  <a:srgbClr val="C00000"/>
                </a:solidFill>
                <a:latin typeface="Comic Sans MS" panose="030F0702030302020204" pitchFamily="66" charset="0"/>
              </a:rPr>
              <a:t>is not</a:t>
            </a:r>
            <a:r>
              <a:rPr lang="en-US" sz="17600" dirty="0">
                <a:solidFill>
                  <a:srgbClr val="C00000"/>
                </a:solidFill>
                <a:latin typeface="Comic Sans MS" panose="030F0702030302020204" pitchFamily="66" charset="0"/>
                <a:sym typeface="Webdings" panose="05030102010509060703" pitchFamily="18" charset="2"/>
              </a:rPr>
              <a:t> a form of Religious Life</a:t>
            </a:r>
            <a:endParaRPr lang="en-US" sz="17600" dirty="0">
              <a:solidFill>
                <a:srgbClr val="C00000"/>
              </a:solidFill>
              <a:latin typeface="Comic Sans MS" panose="030F0702030302020204" pitchFamily="66" charset="0"/>
            </a:endParaRPr>
          </a:p>
          <a:p>
            <a:pPr marL="0" indent="0" algn="r">
              <a:buNone/>
            </a:pPr>
            <a:endParaRPr lang="en-US" sz="5100" dirty="0">
              <a:solidFill>
                <a:srgbClr val="C00000"/>
              </a:solidFill>
              <a:latin typeface="Comic Sans MS" panose="030F0702030302020204" pitchFamily="66" charset="0"/>
            </a:endParaRPr>
          </a:p>
          <a:p>
            <a:pPr marL="0" indent="0">
              <a:buNone/>
            </a:pPr>
            <a:endParaRPr lang="en-US" dirty="0"/>
          </a:p>
        </p:txBody>
      </p:sp>
      <p:pic>
        <p:nvPicPr>
          <p:cNvPr id="20" name="Picture 19" descr="consecrated-virgins_header">
            <a:extLst>
              <a:ext uri="{FF2B5EF4-FFF2-40B4-BE49-F238E27FC236}">
                <a16:creationId xmlns:a16="http://schemas.microsoft.com/office/drawing/2014/main" id="{45624B9C-2AB9-814C-AAFE-92FA9913DA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93676"/>
            <a:ext cx="5676900" cy="1778635"/>
          </a:xfrm>
          <a:prstGeom prst="rect">
            <a:avLst/>
          </a:prstGeom>
          <a:noFill/>
          <a:ln w="57150">
            <a:solidFill>
              <a:srgbClr val="C00000"/>
            </a:solidFill>
          </a:ln>
        </p:spPr>
      </p:pic>
    </p:spTree>
    <p:extLst>
      <p:ext uri="{BB962C8B-B14F-4D97-AF65-F5344CB8AC3E}">
        <p14:creationId xmlns:p14="http://schemas.microsoft.com/office/powerpoint/2010/main" val="33729844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9B6A81E7-2A43-4366-8431-1FA7A780A2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Content Placeholder 33" descr="A picture containing person&#10;&#10;Description automatically generated">
            <a:extLst>
              <a:ext uri="{FF2B5EF4-FFF2-40B4-BE49-F238E27FC236}">
                <a16:creationId xmlns:a16="http://schemas.microsoft.com/office/drawing/2014/main" id="{9B49E75B-F03E-44F0-93AB-CE402653B72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179" r="7122" b="3"/>
          <a:stretch/>
        </p:blipFill>
        <p:spPr>
          <a:xfrm>
            <a:off x="20" y="10"/>
            <a:ext cx="4057417" cy="5143490"/>
          </a:xfrm>
          <a:prstGeom prst="rect">
            <a:avLst/>
          </a:prstGeom>
        </p:spPr>
      </p:pic>
      <p:sp>
        <p:nvSpPr>
          <p:cNvPr id="45" name="Rectangle 40">
            <a:extLst>
              <a:ext uri="{FF2B5EF4-FFF2-40B4-BE49-F238E27FC236}">
                <a16:creationId xmlns:a16="http://schemas.microsoft.com/office/drawing/2014/main" id="{D09B7001-6C15-47E8-8C3B-A6EB53C98D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50" y="0"/>
            <a:ext cx="5086350" cy="5143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D3D7337-C310-4B2B-BE2D-98E9D6EC0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423" y="514350"/>
            <a:ext cx="4057227"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C9398CDF-9975-411C-2B1C-730E34BEDF85}"/>
              </a:ext>
            </a:extLst>
          </p:cNvPr>
          <p:cNvSpPr>
            <a:spLocks noGrp="1"/>
          </p:cNvSpPr>
          <p:nvPr>
            <p:ph type="title"/>
          </p:nvPr>
        </p:nvSpPr>
        <p:spPr>
          <a:xfrm>
            <a:off x="5059500" y="939949"/>
            <a:ext cx="3082647" cy="680399"/>
          </a:xfrm>
        </p:spPr>
        <p:txBody>
          <a:bodyPr vert="horz" lIns="91440" tIns="45720" rIns="91440" bIns="45720" rtlCol="0" anchor="b">
            <a:normAutofit/>
          </a:bodyPr>
          <a:lstStyle/>
          <a:p>
            <a:pPr defTabSz="914400">
              <a:lnSpc>
                <a:spcPct val="90000"/>
              </a:lnSpc>
            </a:pPr>
            <a:r>
              <a:rPr lang="en-US" sz="2000" dirty="0">
                <a:solidFill>
                  <a:schemeClr val="tx1">
                    <a:lumMod val="65000"/>
                    <a:lumOff val="35000"/>
                  </a:schemeClr>
                </a:solidFill>
                <a:latin typeface="Comic Sans MS" panose="030F0702030302020204" pitchFamily="66" charset="0"/>
              </a:rPr>
              <a:t>Consecrated Virgins living in the world …</a:t>
            </a:r>
          </a:p>
        </p:txBody>
      </p:sp>
      <p:sp>
        <p:nvSpPr>
          <p:cNvPr id="14" name="Content Placeholder 13">
            <a:extLst>
              <a:ext uri="{FF2B5EF4-FFF2-40B4-BE49-F238E27FC236}">
                <a16:creationId xmlns:a16="http://schemas.microsoft.com/office/drawing/2014/main" id="{91B147FD-E60A-0FB1-C972-2C2DE5797202}"/>
              </a:ext>
            </a:extLst>
          </p:cNvPr>
          <p:cNvSpPr>
            <a:spLocks noGrp="1"/>
          </p:cNvSpPr>
          <p:nvPr>
            <p:ph sz="half" idx="1"/>
          </p:nvPr>
        </p:nvSpPr>
        <p:spPr>
          <a:xfrm>
            <a:off x="5059500" y="1843571"/>
            <a:ext cx="3082649" cy="2306610"/>
          </a:xfrm>
        </p:spPr>
        <p:txBody>
          <a:bodyPr vert="horz" lIns="91440" tIns="45720" rIns="91440" bIns="45720" rtlCol="0" anchor="t">
            <a:normAutofit/>
          </a:bodyPr>
          <a:lstStyle/>
          <a:p>
            <a:pPr marL="0" indent="0" algn="ctr" defTabSz="914400">
              <a:lnSpc>
                <a:spcPct val="90000"/>
              </a:lnSpc>
              <a:buNone/>
            </a:pPr>
            <a:r>
              <a:rPr lang="en-US" sz="1800" dirty="0">
                <a:solidFill>
                  <a:schemeClr val="tx1">
                    <a:lumMod val="65000"/>
                    <a:lumOff val="35000"/>
                  </a:schemeClr>
                </a:solidFill>
                <a:latin typeface="Comic Sans MS" panose="030F0702030302020204" pitchFamily="66" charset="0"/>
              </a:rPr>
              <a:t>do not make vows </a:t>
            </a:r>
          </a:p>
          <a:p>
            <a:pPr marL="0" indent="0" algn="ctr" defTabSz="914400">
              <a:lnSpc>
                <a:spcPct val="90000"/>
              </a:lnSpc>
              <a:buNone/>
            </a:pPr>
            <a:r>
              <a:rPr lang="en-US" sz="1800" dirty="0">
                <a:solidFill>
                  <a:schemeClr val="tx1">
                    <a:lumMod val="65000"/>
                    <a:lumOff val="35000"/>
                  </a:schemeClr>
                </a:solidFill>
                <a:latin typeface="Comic Sans MS" panose="030F0702030302020204" pitchFamily="66" charset="0"/>
              </a:rPr>
              <a:t>of poverty, </a:t>
            </a:r>
          </a:p>
          <a:p>
            <a:pPr marL="0" indent="0" algn="ctr" defTabSz="914400">
              <a:lnSpc>
                <a:spcPct val="90000"/>
              </a:lnSpc>
              <a:buNone/>
            </a:pPr>
            <a:r>
              <a:rPr lang="en-US" sz="1800" dirty="0">
                <a:solidFill>
                  <a:schemeClr val="tx1">
                    <a:lumMod val="65000"/>
                    <a:lumOff val="35000"/>
                  </a:schemeClr>
                </a:solidFill>
                <a:latin typeface="Comic Sans MS" panose="030F0702030302020204" pitchFamily="66" charset="0"/>
              </a:rPr>
              <a:t>chastity, </a:t>
            </a:r>
          </a:p>
          <a:p>
            <a:pPr marL="0" indent="0" algn="ctr" defTabSz="914400">
              <a:lnSpc>
                <a:spcPct val="90000"/>
              </a:lnSpc>
              <a:buNone/>
            </a:pPr>
            <a:r>
              <a:rPr lang="en-US" sz="1800" dirty="0">
                <a:solidFill>
                  <a:schemeClr val="tx1">
                    <a:lumMod val="65000"/>
                    <a:lumOff val="35000"/>
                  </a:schemeClr>
                </a:solidFill>
                <a:latin typeface="Comic Sans MS" panose="030F0702030302020204" pitchFamily="66" charset="0"/>
              </a:rPr>
              <a:t>obedience, etc.</a:t>
            </a:r>
          </a:p>
          <a:p>
            <a:pPr marL="0" indent="-228600" algn="ctr" defTabSz="914400">
              <a:lnSpc>
                <a:spcPct val="90000"/>
              </a:lnSpc>
            </a:pPr>
            <a:endParaRPr lang="en-US" sz="1500" dirty="0">
              <a:solidFill>
                <a:schemeClr val="tx1">
                  <a:lumMod val="65000"/>
                  <a:lumOff val="35000"/>
                </a:schemeClr>
              </a:solidFill>
            </a:endParaRPr>
          </a:p>
          <a:p>
            <a:pPr marL="0" indent="-228600" defTabSz="914400">
              <a:lnSpc>
                <a:spcPct val="90000"/>
              </a:lnSpc>
            </a:pPr>
            <a:endParaRPr lang="en-US" sz="1500" dirty="0">
              <a:solidFill>
                <a:schemeClr val="tx1">
                  <a:lumMod val="65000"/>
                  <a:lumOff val="35000"/>
                </a:schemeClr>
              </a:solidFill>
            </a:endParaRPr>
          </a:p>
          <a:p>
            <a:pPr marL="0" indent="-228600" defTabSz="914400">
              <a:lnSpc>
                <a:spcPct val="90000"/>
              </a:lnSpc>
            </a:pPr>
            <a:endParaRPr lang="en-US" sz="1500" dirty="0">
              <a:solidFill>
                <a:schemeClr val="tx1">
                  <a:lumMod val="65000"/>
                  <a:lumOff val="35000"/>
                </a:schemeClr>
              </a:solidFill>
            </a:endParaRPr>
          </a:p>
          <a:p>
            <a:pPr marL="0" indent="-228600" defTabSz="914400">
              <a:lnSpc>
                <a:spcPct val="90000"/>
              </a:lnSpc>
            </a:pPr>
            <a:endParaRPr lang="en-US" sz="1500" dirty="0">
              <a:solidFill>
                <a:schemeClr val="tx1">
                  <a:lumMod val="65000"/>
                  <a:lumOff val="35000"/>
                </a:schemeClr>
              </a:solidFill>
            </a:endParaRPr>
          </a:p>
          <a:p>
            <a:pPr indent="-228600" defTabSz="914400">
              <a:lnSpc>
                <a:spcPct val="90000"/>
              </a:lnSpc>
            </a:pPr>
            <a:endParaRPr lang="en-US" sz="1500" dirty="0">
              <a:solidFill>
                <a:schemeClr val="tx1">
                  <a:lumMod val="65000"/>
                  <a:lumOff val="35000"/>
                </a:schemeClr>
              </a:solidFill>
            </a:endParaRPr>
          </a:p>
        </p:txBody>
      </p:sp>
    </p:spTree>
    <p:extLst>
      <p:ext uri="{BB962C8B-B14F-4D97-AF65-F5344CB8AC3E}">
        <p14:creationId xmlns:p14="http://schemas.microsoft.com/office/powerpoint/2010/main" val="3273673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picture containing outdoor, grass, lake, water&#10;&#10;Description automatically generated">
            <a:extLst>
              <a:ext uri="{FF2B5EF4-FFF2-40B4-BE49-F238E27FC236}">
                <a16:creationId xmlns:a16="http://schemas.microsoft.com/office/drawing/2014/main" id="{E1DA1A94-4D77-6F9F-19BE-8F364ED8EF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0939" r="-2" b="25939"/>
          <a:stretch/>
        </p:blipFill>
        <p:spPr>
          <a:xfrm>
            <a:off x="-170184" y="146970"/>
            <a:ext cx="7252212" cy="5143490"/>
          </a:xfrm>
          <a:prstGeom prst="rect">
            <a:avLst/>
          </a:prstGeom>
        </p:spPr>
      </p:pic>
      <p:sp>
        <p:nvSpPr>
          <p:cNvPr id="97" name="Rectangle 9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CB2FF0-6570-2610-137B-638410CB2B45}"/>
              </a:ext>
            </a:extLst>
          </p:cNvPr>
          <p:cNvSpPr>
            <a:spLocks noGrp="1"/>
          </p:cNvSpPr>
          <p:nvPr>
            <p:ph type="title"/>
          </p:nvPr>
        </p:nvSpPr>
        <p:spPr>
          <a:xfrm>
            <a:off x="5486400" y="327231"/>
            <a:ext cx="2866642" cy="1424934"/>
          </a:xfrm>
        </p:spPr>
        <p:txBody>
          <a:bodyPr>
            <a:normAutofit/>
          </a:bodyPr>
          <a:lstStyle/>
          <a:p>
            <a:pPr algn="l">
              <a:lnSpc>
                <a:spcPct val="90000"/>
              </a:lnSpc>
            </a:pPr>
            <a:r>
              <a:rPr lang="en-US" sz="2600" dirty="0">
                <a:latin typeface="Comic Sans MS" panose="030F0702030302020204" pitchFamily="66" charset="0"/>
              </a:rPr>
              <a:t>Consecrated virginity </a:t>
            </a:r>
            <a:br>
              <a:rPr lang="en-US" sz="2600" dirty="0">
                <a:latin typeface="Comic Sans MS" panose="030F0702030302020204" pitchFamily="66" charset="0"/>
              </a:rPr>
            </a:br>
            <a:r>
              <a:rPr lang="en-US" sz="2600" dirty="0">
                <a:latin typeface="Comic Sans MS" panose="030F0702030302020204" pitchFamily="66" charset="0"/>
              </a:rPr>
              <a:t>lived in the world</a:t>
            </a:r>
            <a:endParaRPr lang="en-US" sz="2600" dirty="0"/>
          </a:p>
        </p:txBody>
      </p:sp>
      <p:sp>
        <p:nvSpPr>
          <p:cNvPr id="54" name="Content Placeholder 53">
            <a:extLst>
              <a:ext uri="{FF2B5EF4-FFF2-40B4-BE49-F238E27FC236}">
                <a16:creationId xmlns:a16="http://schemas.microsoft.com/office/drawing/2014/main" id="{B1BFC48A-AD06-6C67-9361-3E23B61953A2}"/>
              </a:ext>
            </a:extLst>
          </p:cNvPr>
          <p:cNvSpPr>
            <a:spLocks noGrp="1"/>
          </p:cNvSpPr>
          <p:nvPr>
            <p:ph idx="1"/>
          </p:nvPr>
        </p:nvSpPr>
        <p:spPr>
          <a:xfrm>
            <a:off x="5648707" y="1825650"/>
            <a:ext cx="2866642" cy="2807072"/>
          </a:xfrm>
        </p:spPr>
        <p:txBody>
          <a:bodyPr>
            <a:normAutofit/>
          </a:bodyPr>
          <a:lstStyle/>
          <a:p>
            <a:pPr marL="0" indent="0">
              <a:buNone/>
            </a:pPr>
            <a:r>
              <a:rPr lang="en-US" sz="2000" dirty="0">
                <a:latin typeface="Comic Sans MS" panose="030F0702030302020204" pitchFamily="66" charset="0"/>
              </a:rPr>
              <a:t>Is not </a:t>
            </a:r>
          </a:p>
          <a:p>
            <a:pPr marL="0" indent="0">
              <a:buNone/>
            </a:pPr>
            <a:r>
              <a:rPr lang="en-US" sz="2000" dirty="0">
                <a:latin typeface="Comic Sans MS" panose="030F0702030302020204" pitchFamily="66" charset="0"/>
              </a:rPr>
              <a:t>a stepping stone </a:t>
            </a:r>
          </a:p>
          <a:p>
            <a:pPr marL="0" indent="0">
              <a:buNone/>
            </a:pPr>
            <a:r>
              <a:rPr lang="en-US" sz="2000" dirty="0">
                <a:latin typeface="Comic Sans MS" panose="030F0702030302020204" pitchFamily="66" charset="0"/>
              </a:rPr>
              <a:t>to enter Religious life, become a nun or a hermit</a:t>
            </a:r>
          </a:p>
          <a:p>
            <a:pPr marL="0" indent="0">
              <a:buNone/>
            </a:pPr>
            <a:endParaRPr lang="en-US" sz="1500" dirty="0"/>
          </a:p>
        </p:txBody>
      </p:sp>
    </p:spTree>
    <p:extLst>
      <p:ext uri="{BB962C8B-B14F-4D97-AF65-F5344CB8AC3E}">
        <p14:creationId xmlns:p14="http://schemas.microsoft.com/office/powerpoint/2010/main" val="342600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9">
            <a:extLst>
              <a:ext uri="{FF2B5EF4-FFF2-40B4-BE49-F238E27FC236}">
                <a16:creationId xmlns:a16="http://schemas.microsoft.com/office/drawing/2014/main" id="{5D1A9D8B-3117-4D9D-BDA4-DD81895098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5143500"/>
            <a:chOff x="7467600" y="0"/>
            <a:chExt cx="4724400" cy="6858000"/>
          </a:xfrm>
        </p:grpSpPr>
        <p:sp>
          <p:nvSpPr>
            <p:cNvPr id="21" name="Rectangle 20">
              <a:extLst>
                <a:ext uri="{FF2B5EF4-FFF2-40B4-BE49-F238E27FC236}">
                  <a16:creationId xmlns:a16="http://schemas.microsoft.com/office/drawing/2014/main" id="{A7877B25-8C10-4C8D-BC88-BF3C557F8F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4F0DD86-96CD-4F5F-BA4D-FFC17F2D6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23">
            <a:extLst>
              <a:ext uri="{FF2B5EF4-FFF2-40B4-BE49-F238E27FC236}">
                <a16:creationId xmlns:a16="http://schemas.microsoft.com/office/drawing/2014/main" id="{BD92035A-AA2F-4CD8-A556-1CE8BDEC7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51435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6" name="Rectangle 25">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742950"/>
            <a:ext cx="8458200" cy="3657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5D9D84-D680-0465-CE78-DECABFAFF482}"/>
              </a:ext>
            </a:extLst>
          </p:cNvPr>
          <p:cNvSpPr>
            <a:spLocks noGrp="1"/>
          </p:cNvSpPr>
          <p:nvPr>
            <p:ph type="title"/>
          </p:nvPr>
        </p:nvSpPr>
        <p:spPr>
          <a:xfrm>
            <a:off x="857250" y="1257300"/>
            <a:ext cx="2857500" cy="2628900"/>
          </a:xfrm>
        </p:spPr>
        <p:txBody>
          <a:bodyPr anchor="t">
            <a:normAutofit/>
          </a:bodyPr>
          <a:lstStyle/>
          <a:p>
            <a:r>
              <a:rPr lang="en-US" sz="2800" dirty="0">
                <a:latin typeface="Comic Sans MS" panose="030F0702030302020204" pitchFamily="66" charset="0"/>
              </a:rPr>
              <a:t>Consecrated virginity lived in the world</a:t>
            </a:r>
            <a:endParaRPr lang="en-US" sz="2800" dirty="0"/>
          </a:p>
        </p:txBody>
      </p:sp>
      <p:sp>
        <p:nvSpPr>
          <p:cNvPr id="3" name="Content Placeholder 2">
            <a:extLst>
              <a:ext uri="{FF2B5EF4-FFF2-40B4-BE49-F238E27FC236}">
                <a16:creationId xmlns:a16="http://schemas.microsoft.com/office/drawing/2014/main" id="{2089AD39-9692-CC91-2652-A96524F76A9F}"/>
              </a:ext>
            </a:extLst>
          </p:cNvPr>
          <p:cNvSpPr>
            <a:spLocks noGrp="1"/>
          </p:cNvSpPr>
          <p:nvPr>
            <p:ph idx="1"/>
          </p:nvPr>
        </p:nvSpPr>
        <p:spPr>
          <a:xfrm>
            <a:off x="3886203" y="1257300"/>
            <a:ext cx="4229097" cy="2628900"/>
          </a:xfrm>
        </p:spPr>
        <p:txBody>
          <a:bodyPr>
            <a:normAutofit/>
          </a:bodyPr>
          <a:lstStyle/>
          <a:p>
            <a:pPr marL="0" indent="0">
              <a:buNone/>
            </a:pPr>
            <a:endParaRPr lang="en-US" dirty="0">
              <a:solidFill>
                <a:schemeClr val="tx1">
                  <a:alpha val="55000"/>
                </a:schemeClr>
              </a:solidFill>
              <a:latin typeface="Comic Sans MS" panose="030F0702030302020204" pitchFamily="66" charset="0"/>
            </a:endParaRPr>
          </a:p>
          <a:p>
            <a:pPr marL="0" indent="0">
              <a:buNone/>
            </a:pPr>
            <a:endParaRPr lang="en-US" dirty="0">
              <a:solidFill>
                <a:schemeClr val="tx1">
                  <a:alpha val="55000"/>
                </a:schemeClr>
              </a:solidFill>
              <a:latin typeface="Comic Sans MS" panose="030F0702030302020204" pitchFamily="66" charset="0"/>
            </a:endParaRPr>
          </a:p>
          <a:p>
            <a:pPr marL="0" indent="0">
              <a:buNone/>
            </a:pPr>
            <a:endParaRPr lang="en-US" dirty="0">
              <a:solidFill>
                <a:schemeClr val="tx1">
                  <a:alpha val="55000"/>
                </a:schemeClr>
              </a:solidFill>
              <a:latin typeface="Comic Sans MS" panose="030F0702030302020204" pitchFamily="66" charset="0"/>
            </a:endParaRPr>
          </a:p>
          <a:p>
            <a:pPr marL="0" indent="0">
              <a:buNone/>
            </a:pPr>
            <a:r>
              <a:rPr lang="en-US" dirty="0">
                <a:solidFill>
                  <a:schemeClr val="tx1">
                    <a:alpha val="55000"/>
                  </a:schemeClr>
                </a:solidFill>
                <a:latin typeface="Comic Sans MS" panose="030F0702030302020204" pitchFamily="66" charset="0"/>
              </a:rPr>
              <a:t>Is not…</a:t>
            </a:r>
          </a:p>
          <a:p>
            <a:pPr marL="0" indent="0">
              <a:buNone/>
            </a:pPr>
            <a:r>
              <a:rPr lang="en-US" dirty="0">
                <a:solidFill>
                  <a:schemeClr val="tx1">
                    <a:alpha val="55000"/>
                  </a:schemeClr>
                </a:solidFill>
                <a:latin typeface="Comic Sans MS" panose="030F0702030302020204" pitchFamily="66" charset="0"/>
              </a:rPr>
              <a:t>            a Secular Institute,</a:t>
            </a:r>
          </a:p>
          <a:p>
            <a:pPr marL="0" indent="0">
              <a:buNone/>
            </a:pPr>
            <a:r>
              <a:rPr lang="en-US" dirty="0">
                <a:solidFill>
                  <a:schemeClr val="tx1">
                    <a:alpha val="55000"/>
                  </a:schemeClr>
                </a:solidFill>
                <a:latin typeface="Comic Sans MS" panose="030F0702030302020204" pitchFamily="66" charset="0"/>
              </a:rPr>
              <a:t>        or an Association of the Faithful</a:t>
            </a:r>
          </a:p>
          <a:p>
            <a:pPr marL="0" indent="0">
              <a:buNone/>
            </a:pPr>
            <a:endParaRPr lang="en-US" dirty="0">
              <a:solidFill>
                <a:schemeClr val="tx1">
                  <a:alpha val="55000"/>
                </a:schemeClr>
              </a:solidFill>
              <a:latin typeface="Comic Sans MS" panose="030F0702030302020204" pitchFamily="66" charset="0"/>
            </a:endParaRPr>
          </a:p>
          <a:p>
            <a:endParaRPr lang="en-US" dirty="0">
              <a:solidFill>
                <a:schemeClr val="tx1">
                  <a:alpha val="55000"/>
                </a:schemeClr>
              </a:solidFill>
            </a:endParaRPr>
          </a:p>
        </p:txBody>
      </p:sp>
    </p:spTree>
    <p:extLst>
      <p:ext uri="{BB962C8B-B14F-4D97-AF65-F5344CB8AC3E}">
        <p14:creationId xmlns:p14="http://schemas.microsoft.com/office/powerpoint/2010/main" val="1645620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CD92-67A6-4133-EACE-89C62F2B1703}"/>
              </a:ext>
            </a:extLst>
          </p:cNvPr>
          <p:cNvSpPr>
            <a:spLocks noGrp="1"/>
          </p:cNvSpPr>
          <p:nvPr>
            <p:ph type="title"/>
          </p:nvPr>
        </p:nvSpPr>
        <p:spPr>
          <a:xfrm>
            <a:off x="457206" y="1086487"/>
            <a:ext cx="6324594" cy="871538"/>
          </a:xfrm>
        </p:spPr>
        <p:txBody>
          <a:bodyPr>
            <a:normAutofit/>
          </a:bodyPr>
          <a:lstStyle/>
          <a:p>
            <a:pPr algn="l"/>
            <a:r>
              <a:rPr lang="en-US" sz="2400" b="1" dirty="0">
                <a:solidFill>
                  <a:srgbClr val="0070C0"/>
                </a:solidFill>
                <a:latin typeface="Comic Sans MS" panose="030F0702030302020204" pitchFamily="66" charset="0"/>
              </a:rPr>
              <a:t>Consecrated virgins living in the world…</a:t>
            </a:r>
            <a:endParaRPr lang="en-US" dirty="0"/>
          </a:p>
        </p:txBody>
      </p:sp>
      <p:sp>
        <p:nvSpPr>
          <p:cNvPr id="3" name="Content Placeholder 2">
            <a:extLst>
              <a:ext uri="{FF2B5EF4-FFF2-40B4-BE49-F238E27FC236}">
                <a16:creationId xmlns:a16="http://schemas.microsoft.com/office/drawing/2014/main" id="{8C88F5CB-BCA0-0DBB-CAF0-E461B1F04B97}"/>
              </a:ext>
            </a:extLst>
          </p:cNvPr>
          <p:cNvSpPr>
            <a:spLocks noGrp="1"/>
          </p:cNvSpPr>
          <p:nvPr>
            <p:ph idx="1"/>
          </p:nvPr>
        </p:nvSpPr>
        <p:spPr>
          <a:xfrm>
            <a:off x="5791200" y="1581150"/>
            <a:ext cx="2895605" cy="3013476"/>
          </a:xfrm>
        </p:spPr>
        <p:txBody>
          <a:bodyPr/>
          <a:lstStyle/>
          <a:p>
            <a:pPr algn="ctr"/>
            <a:endParaRPr lang="en-US" sz="2400" dirty="0">
              <a:solidFill>
                <a:srgbClr val="C00000"/>
              </a:solidFill>
              <a:latin typeface="Comic Sans MS" panose="030F0702030302020204" pitchFamily="66" charset="0"/>
            </a:endParaRPr>
          </a:p>
          <a:p>
            <a:endParaRPr lang="en-US" dirty="0"/>
          </a:p>
        </p:txBody>
      </p:sp>
      <p:sp>
        <p:nvSpPr>
          <p:cNvPr id="7" name="Text Placeholder 6">
            <a:extLst>
              <a:ext uri="{FF2B5EF4-FFF2-40B4-BE49-F238E27FC236}">
                <a16:creationId xmlns:a16="http://schemas.microsoft.com/office/drawing/2014/main" id="{DA259325-4D3F-E156-D3BE-75FBEB7B6AFA}"/>
              </a:ext>
            </a:extLst>
          </p:cNvPr>
          <p:cNvSpPr>
            <a:spLocks noGrp="1"/>
          </p:cNvSpPr>
          <p:nvPr>
            <p:ph type="body" sz="half" idx="2"/>
          </p:nvPr>
        </p:nvSpPr>
        <p:spPr>
          <a:xfrm>
            <a:off x="1524006" y="2190751"/>
            <a:ext cx="3657594" cy="1676400"/>
          </a:xfrm>
        </p:spPr>
        <p:txBody>
          <a:bodyPr>
            <a:normAutofit/>
          </a:bodyPr>
          <a:lstStyle/>
          <a:p>
            <a:pPr marL="0" indent="0">
              <a:buNone/>
            </a:pPr>
            <a:r>
              <a:rPr lang="en-US" sz="2000" dirty="0">
                <a:solidFill>
                  <a:srgbClr val="C00000"/>
                </a:solidFill>
                <a:latin typeface="Comic Sans MS" panose="030F0702030302020204" pitchFamily="66" charset="0"/>
              </a:rPr>
              <a:t>do not…</a:t>
            </a:r>
          </a:p>
          <a:p>
            <a:r>
              <a:rPr lang="en-US" sz="2000" dirty="0">
                <a:solidFill>
                  <a:srgbClr val="C00000"/>
                </a:solidFill>
                <a:latin typeface="Comic Sans MS" panose="030F0702030302020204" pitchFamily="66" charset="0"/>
                <a:sym typeface="Wingdings 2" panose="05020102010507070707" pitchFamily="18" charset="2"/>
              </a:rPr>
              <a:t></a:t>
            </a:r>
            <a:r>
              <a:rPr lang="en-US" sz="2000" dirty="0">
                <a:solidFill>
                  <a:srgbClr val="C00000"/>
                </a:solidFill>
                <a:latin typeface="Comic Sans MS" panose="030F0702030302020204" pitchFamily="66" charset="0"/>
              </a:rPr>
              <a:t>wear a habit</a:t>
            </a:r>
          </a:p>
          <a:p>
            <a:r>
              <a:rPr lang="en-US" sz="2000" dirty="0">
                <a:solidFill>
                  <a:srgbClr val="C00000"/>
                </a:solidFill>
                <a:latin typeface="Comic Sans MS" panose="030F0702030302020204" pitchFamily="66" charset="0"/>
                <a:sym typeface="Wingdings 2" panose="05020102010507070707" pitchFamily="18" charset="2"/>
              </a:rPr>
              <a:t>     </a:t>
            </a:r>
            <a:r>
              <a:rPr lang="en-US" sz="2000" dirty="0">
                <a:solidFill>
                  <a:srgbClr val="C00000"/>
                </a:solidFill>
                <a:latin typeface="Comic Sans MS" panose="030F0702030302020204" pitchFamily="66" charset="0"/>
              </a:rPr>
              <a:t>change their name</a:t>
            </a:r>
          </a:p>
          <a:p>
            <a:r>
              <a:rPr lang="en-US" sz="2000" dirty="0">
                <a:solidFill>
                  <a:srgbClr val="C00000"/>
                </a:solidFill>
                <a:latin typeface="Comic Sans MS" panose="030F0702030302020204" pitchFamily="66" charset="0"/>
                <a:sym typeface="Wingdings 2" panose="05020102010507070707" pitchFamily="18" charset="2"/>
              </a:rPr>
              <a:t> </a:t>
            </a:r>
            <a:r>
              <a:rPr lang="en-US" sz="2000" dirty="0">
                <a:solidFill>
                  <a:srgbClr val="C00000"/>
                </a:solidFill>
                <a:latin typeface="Comic Sans MS" panose="030F0702030302020204" pitchFamily="66" charset="0"/>
              </a:rPr>
              <a:t>live in religious   community</a:t>
            </a:r>
          </a:p>
          <a:p>
            <a:endParaRPr lang="en-US" dirty="0"/>
          </a:p>
        </p:txBody>
      </p:sp>
      <p:sp>
        <p:nvSpPr>
          <p:cNvPr id="10" name="TextBox 9">
            <a:extLst>
              <a:ext uri="{FF2B5EF4-FFF2-40B4-BE49-F238E27FC236}">
                <a16:creationId xmlns:a16="http://schemas.microsoft.com/office/drawing/2014/main" id="{BC76C595-45D9-CE3D-67A4-34525152D723}"/>
              </a:ext>
            </a:extLst>
          </p:cNvPr>
          <p:cNvSpPr txBox="1"/>
          <p:nvPr/>
        </p:nvSpPr>
        <p:spPr>
          <a:xfrm>
            <a:off x="6553200" y="2952750"/>
            <a:ext cx="1143000" cy="646331"/>
          </a:xfrm>
          <a:prstGeom prst="rect">
            <a:avLst/>
          </a:prstGeom>
          <a:noFill/>
        </p:spPr>
        <p:txBody>
          <a:bodyPr wrap="square" rtlCol="0">
            <a:spAutoFit/>
          </a:bodyPr>
          <a:lstStyle/>
          <a:p>
            <a:pPr algn="ctr"/>
            <a:r>
              <a:rPr lang="en-US" sz="1200" dirty="0">
                <a:solidFill>
                  <a:srgbClr val="C00000"/>
                </a:solidFill>
                <a:latin typeface="Comic Sans MS" panose="030F0702030302020204" pitchFamily="66" charset="0"/>
              </a:rPr>
              <a:t>Virginity for the sake of the Kingdom</a:t>
            </a:r>
          </a:p>
        </p:txBody>
      </p:sp>
      <p:pic>
        <p:nvPicPr>
          <p:cNvPr id="11" name="Content Placeholder 3">
            <a:extLst>
              <a:ext uri="{FF2B5EF4-FFF2-40B4-BE49-F238E27FC236}">
                <a16:creationId xmlns:a16="http://schemas.microsoft.com/office/drawing/2014/main" id="{37F22FFB-767A-CD15-CC0B-E1019DC5B53D}"/>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046" y="1827388"/>
            <a:ext cx="2229204" cy="2403125"/>
          </a:xfrm>
          <a:prstGeom prst="rect">
            <a:avLst/>
          </a:prstGeom>
          <a:noFill/>
          <a:ln>
            <a:noFill/>
          </a:ln>
        </p:spPr>
      </p:pic>
    </p:spTree>
    <p:extLst>
      <p:ext uri="{BB962C8B-B14F-4D97-AF65-F5344CB8AC3E}">
        <p14:creationId xmlns:p14="http://schemas.microsoft.com/office/powerpoint/2010/main" val="1822242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AC477752-ACCA-41C1-9B1D-D0CED1F9CB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C4EC6-B69D-FBB4-28D5-B86A0D6C4178}"/>
              </a:ext>
            </a:extLst>
          </p:cNvPr>
          <p:cNvSpPr>
            <a:spLocks noGrp="1"/>
          </p:cNvSpPr>
          <p:nvPr>
            <p:ph type="title"/>
          </p:nvPr>
        </p:nvSpPr>
        <p:spPr>
          <a:xfrm>
            <a:off x="628650" y="3054034"/>
            <a:ext cx="4616026" cy="1679330"/>
          </a:xfrm>
        </p:spPr>
        <p:txBody>
          <a:bodyPr vert="horz" lIns="91440" tIns="45720" rIns="91440" bIns="45720" rtlCol="0" anchor="ctr">
            <a:normAutofit/>
          </a:bodyPr>
          <a:lstStyle/>
          <a:p>
            <a:pPr algn="ctr" defTabSz="914400">
              <a:lnSpc>
                <a:spcPct val="90000"/>
              </a:lnSpc>
            </a:pPr>
            <a:r>
              <a:rPr lang="en-US" sz="3600" kern="1200">
                <a:solidFill>
                  <a:schemeClr val="tx1"/>
                </a:solidFill>
                <a:latin typeface="+mj-lt"/>
                <a:ea typeface="+mj-ea"/>
                <a:cs typeface="+mj-cs"/>
              </a:rPr>
              <a:t>They remain in the world, living with family or alone.</a:t>
            </a:r>
          </a:p>
        </p:txBody>
      </p:sp>
      <p:sp>
        <p:nvSpPr>
          <p:cNvPr id="4" name="Text Placeholder 3">
            <a:extLst>
              <a:ext uri="{FF2B5EF4-FFF2-40B4-BE49-F238E27FC236}">
                <a16:creationId xmlns:a16="http://schemas.microsoft.com/office/drawing/2014/main" id="{22B9455A-38C5-AC81-BABB-35ED27CBAD6A}"/>
              </a:ext>
            </a:extLst>
          </p:cNvPr>
          <p:cNvSpPr>
            <a:spLocks noGrp="1"/>
          </p:cNvSpPr>
          <p:nvPr>
            <p:ph type="body" sz="half" idx="2"/>
          </p:nvPr>
        </p:nvSpPr>
        <p:spPr>
          <a:xfrm>
            <a:off x="5397786" y="3054034"/>
            <a:ext cx="3117563" cy="1679330"/>
          </a:xfrm>
        </p:spPr>
        <p:txBody>
          <a:bodyPr vert="horz" lIns="91440" tIns="45720" rIns="91440" bIns="45720" rtlCol="0" anchor="ctr">
            <a:normAutofit/>
          </a:bodyPr>
          <a:lstStyle/>
          <a:p>
            <a:pPr defTabSz="914400">
              <a:lnSpc>
                <a:spcPct val="90000"/>
              </a:lnSpc>
              <a:spcBef>
                <a:spcPts val="1000"/>
              </a:spcBef>
            </a:pPr>
            <a:r>
              <a:rPr lang="en-US" sz="2200" kern="1200">
                <a:solidFill>
                  <a:schemeClr val="tx1"/>
                </a:solidFill>
                <a:latin typeface="+mn-lt"/>
                <a:ea typeface="+mn-ea"/>
                <a:cs typeface="+mn-cs"/>
              </a:rPr>
              <a:t>They are responsible for their own livelihood, including housing, job, insurance, etc. </a:t>
            </a:r>
          </a:p>
        </p:txBody>
      </p:sp>
      <p:pic>
        <p:nvPicPr>
          <p:cNvPr id="8" name="Picture 7" descr="A map of the world&#10;&#10;Description automatically generated with medium confidence">
            <a:extLst>
              <a:ext uri="{FF2B5EF4-FFF2-40B4-BE49-F238E27FC236}">
                <a16:creationId xmlns:a16="http://schemas.microsoft.com/office/drawing/2014/main" id="{F9AF3A6F-186A-CF53-89A5-07708EB131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791633" y="147918"/>
            <a:ext cx="5560732" cy="2766465"/>
          </a:xfrm>
          <a:prstGeom prst="rect">
            <a:avLst/>
          </a:prstGeom>
        </p:spPr>
      </p:pic>
    </p:spTree>
    <p:extLst>
      <p:ext uri="{BB962C8B-B14F-4D97-AF65-F5344CB8AC3E}">
        <p14:creationId xmlns:p14="http://schemas.microsoft.com/office/powerpoint/2010/main" val="2149522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61DDFE-071F-4200-B0AA-394476C2D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8" y="410861"/>
            <a:ext cx="3875389" cy="1260389"/>
          </a:xfrm>
        </p:spPr>
        <p:txBody>
          <a:bodyPr>
            <a:normAutofit/>
          </a:bodyPr>
          <a:lstStyle/>
          <a:p>
            <a:pPr>
              <a:lnSpc>
                <a:spcPct val="90000"/>
              </a:lnSpc>
            </a:pPr>
            <a:r>
              <a:rPr lang="en-US" sz="2100"/>
              <a:t>The Diocese offers many tools for </a:t>
            </a:r>
            <a:br>
              <a:rPr lang="en-US" sz="2100"/>
            </a:br>
            <a:r>
              <a:rPr lang="en-US" sz="2100"/>
              <a:t>information</a:t>
            </a:r>
            <a:br>
              <a:rPr lang="en-US" sz="2100"/>
            </a:br>
            <a:r>
              <a:rPr lang="en-US" sz="2100"/>
              <a:t> formation </a:t>
            </a:r>
            <a:br>
              <a:rPr lang="en-US" sz="2100"/>
            </a:br>
            <a:r>
              <a:rPr lang="en-US" sz="2100"/>
              <a:t>and continuing formation</a:t>
            </a:r>
          </a:p>
        </p:txBody>
      </p:sp>
      <p:sp>
        <p:nvSpPr>
          <p:cNvPr id="8" name="Content Placeholder 7">
            <a:extLst>
              <a:ext uri="{FF2B5EF4-FFF2-40B4-BE49-F238E27FC236}">
                <a16:creationId xmlns:a16="http://schemas.microsoft.com/office/drawing/2014/main" id="{0E93CC87-B771-8F6E-A4F0-E8DD0005577A}"/>
              </a:ext>
            </a:extLst>
          </p:cNvPr>
          <p:cNvSpPr>
            <a:spLocks noGrp="1"/>
          </p:cNvSpPr>
          <p:nvPr>
            <p:ph idx="1"/>
          </p:nvPr>
        </p:nvSpPr>
        <p:spPr>
          <a:xfrm>
            <a:off x="4504037" y="666749"/>
            <a:ext cx="4020147" cy="1149693"/>
          </a:xfrm>
        </p:spPr>
        <p:txBody>
          <a:bodyPr anchor="ctr">
            <a:normAutofit fontScale="92500" lnSpcReduction="20000"/>
          </a:bodyPr>
          <a:lstStyle/>
          <a:p>
            <a:pPr marL="0" indent="0">
              <a:buNone/>
            </a:pPr>
            <a:endParaRPr lang="en-US" sz="1500" dirty="0"/>
          </a:p>
          <a:p>
            <a:pPr marL="0" indent="0">
              <a:buNone/>
            </a:pPr>
            <a:endParaRPr lang="en-US" sz="1500" dirty="0"/>
          </a:p>
          <a:p>
            <a:pPr marL="0" indent="0">
              <a:buNone/>
            </a:pPr>
            <a:endParaRPr lang="en-US" sz="1500" dirty="0"/>
          </a:p>
          <a:p>
            <a:pPr marL="0" indent="0" algn="ctr">
              <a:buNone/>
            </a:pPr>
            <a:r>
              <a:rPr lang="en-US" sz="1500" dirty="0"/>
              <a:t>found on the Diocesan Consecrated Life/consecrated virginity resources webpage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514" y="1852328"/>
            <a:ext cx="2310189" cy="2783359"/>
          </a:xfrm>
          <a:prstGeom prst="rect">
            <a:avLst/>
          </a:prstGeom>
        </p:spPr>
      </p:pic>
      <p:pic>
        <p:nvPicPr>
          <p:cNvPr id="3" name="Picture Placeholder 22" descr="A picture containing sky, outdoor, building, place of worship&#10;&#10;Description automatically generated">
            <a:extLst>
              <a:ext uri="{FF2B5EF4-FFF2-40B4-BE49-F238E27FC236}">
                <a16:creationId xmlns:a16="http://schemas.microsoft.com/office/drawing/2014/main" id="{1D3D81F0-91F8-5516-3330-08485CDAFF4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2928" r="30233" b="2928"/>
          <a:stretch/>
        </p:blipFill>
        <p:spPr>
          <a:xfrm>
            <a:off x="5664298" y="1816443"/>
            <a:ext cx="1844383" cy="2783359"/>
          </a:xfrm>
          <a:prstGeom prst="rect">
            <a:avLst/>
          </a:prstGeom>
        </p:spPr>
      </p:pic>
    </p:spTree>
    <p:extLst>
      <p:ext uri="{BB962C8B-B14F-4D97-AF65-F5344CB8AC3E}">
        <p14:creationId xmlns:p14="http://schemas.microsoft.com/office/powerpoint/2010/main" val="2117143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E4469908-40F0-48EB-8B29-996548C19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47E7F-082C-40CD-A7D6-246BD6F98762}"/>
              </a:ext>
            </a:extLst>
          </p:cNvPr>
          <p:cNvSpPr>
            <a:spLocks noGrp="1"/>
          </p:cNvSpPr>
          <p:nvPr>
            <p:ph type="title"/>
          </p:nvPr>
        </p:nvSpPr>
        <p:spPr>
          <a:xfrm>
            <a:off x="628650" y="3054030"/>
            <a:ext cx="7886700" cy="964566"/>
          </a:xfrm>
          <a:noFill/>
        </p:spPr>
        <p:txBody>
          <a:bodyPr vert="horz" lIns="91440" tIns="45720" rIns="91440" bIns="45720" rtlCol="0" anchor="ctr">
            <a:normAutofit/>
          </a:bodyPr>
          <a:lstStyle/>
          <a:p>
            <a:pPr algn="ctr" defTabSz="914400">
              <a:lnSpc>
                <a:spcPct val="90000"/>
              </a:lnSpc>
            </a:pPr>
            <a:r>
              <a:rPr lang="en-US" sz="3000"/>
              <a:t/>
            </a:r>
            <a:br>
              <a:rPr lang="en-US" sz="3000"/>
            </a:br>
            <a:endParaRPr lang="en-US" sz="3000"/>
          </a:p>
        </p:txBody>
      </p:sp>
      <p:sp>
        <p:nvSpPr>
          <p:cNvPr id="11" name="Text Placeholder 10">
            <a:extLst>
              <a:ext uri="{FF2B5EF4-FFF2-40B4-BE49-F238E27FC236}">
                <a16:creationId xmlns:a16="http://schemas.microsoft.com/office/drawing/2014/main" id="{A044D044-29DE-22AF-61EF-37353004F852}"/>
              </a:ext>
            </a:extLst>
          </p:cNvPr>
          <p:cNvSpPr>
            <a:spLocks noGrp="1"/>
          </p:cNvSpPr>
          <p:nvPr>
            <p:ph type="body" sz="half" idx="2"/>
          </p:nvPr>
        </p:nvSpPr>
        <p:spPr>
          <a:xfrm>
            <a:off x="628650" y="3562350"/>
            <a:ext cx="7886700" cy="1034463"/>
          </a:xfrm>
          <a:noFill/>
        </p:spPr>
        <p:txBody>
          <a:bodyPr vert="horz" lIns="91440" tIns="45720" rIns="91440" bIns="45720" rtlCol="0">
            <a:noAutofit/>
          </a:bodyPr>
          <a:lstStyle/>
          <a:p>
            <a:pPr algn="ctr" defTabSz="914400">
              <a:lnSpc>
                <a:spcPct val="90000"/>
              </a:lnSpc>
              <a:spcBef>
                <a:spcPts val="1000"/>
              </a:spcBef>
            </a:pPr>
            <a:r>
              <a:rPr lang="en-US" sz="2400" dirty="0">
                <a:latin typeface="Monotype Corsiva" panose="03010101010201010101" pitchFamily="66" charset="0"/>
              </a:rPr>
              <a:t>The next short presentation is on the Liturgy of the Hours  </a:t>
            </a:r>
          </a:p>
          <a:p>
            <a:pPr algn="ctr" defTabSz="914400">
              <a:lnSpc>
                <a:spcPct val="90000"/>
              </a:lnSpc>
              <a:spcBef>
                <a:spcPts val="1000"/>
              </a:spcBef>
            </a:pPr>
            <a:r>
              <a:rPr lang="en-US" sz="2400" dirty="0">
                <a:latin typeface="Monotype Corsiva" panose="03010101010201010101" pitchFamily="66" charset="0"/>
              </a:rPr>
              <a:t>the “work” of the consecrated virgin…</a:t>
            </a:r>
          </a:p>
        </p:txBody>
      </p:sp>
      <p:pic>
        <p:nvPicPr>
          <p:cNvPr id="7" name="Picture 6" descr="consecrated-virgins_header">
            <a:extLst>
              <a:ext uri="{FF2B5EF4-FFF2-40B4-BE49-F238E27FC236}">
                <a16:creationId xmlns:a16="http://schemas.microsoft.com/office/drawing/2014/main" id="{E0DE7ADC-40C3-A247-DE61-E373E7E9CA50}"/>
              </a:ext>
            </a:extLst>
          </p:cNvPr>
          <p:cNvPicPr>
            <a:picLocks noChangeAspect="1"/>
          </p:cNvPicPr>
          <p:nvPr/>
        </p:nvPicPr>
        <p:blipFill rotWithShape="1">
          <a:blip r:embed="rId2">
            <a:extLst>
              <a:ext uri="{28A0092B-C50C-407E-A947-70E740481C1C}">
                <a14:useLocalDpi xmlns:a14="http://schemas.microsoft.com/office/drawing/2010/main" val="0"/>
              </a:ext>
            </a:extLst>
          </a:blip>
          <a:srcRect t="13257" b="1434"/>
          <a:stretch/>
        </p:blipFill>
        <p:spPr bwMode="auto">
          <a:xfrm>
            <a:off x="21" y="-19050"/>
            <a:ext cx="9143979" cy="2925233"/>
          </a:xfrm>
          <a:prstGeom prst="rect">
            <a:avLst/>
          </a:prstGeom>
          <a:noFill/>
        </p:spPr>
      </p:pic>
    </p:spTree>
    <p:extLst>
      <p:ext uri="{BB962C8B-B14F-4D97-AF65-F5344CB8AC3E}">
        <p14:creationId xmlns:p14="http://schemas.microsoft.com/office/powerpoint/2010/main" val="653566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1361-4325-4740-A862-EF507B7EAF41}"/>
              </a:ext>
            </a:extLst>
          </p:cNvPr>
          <p:cNvSpPr>
            <a:spLocks noGrp="1"/>
          </p:cNvSpPr>
          <p:nvPr>
            <p:ph type="title"/>
          </p:nvPr>
        </p:nvSpPr>
        <p:spPr>
          <a:xfrm>
            <a:off x="628650" y="2360940"/>
            <a:ext cx="7886700" cy="2139553"/>
          </a:xfrm>
        </p:spPr>
        <p:txBody>
          <a:bodyPr>
            <a:normAutofit fontScale="90000"/>
          </a:bodyPr>
          <a:lstStyle/>
          <a:p>
            <a:pPr algn="ctr"/>
            <a:r>
              <a:rPr lang="en-US" sz="7800" dirty="0">
                <a:solidFill>
                  <a:srgbClr val="0070C0"/>
                </a:solidFill>
                <a:latin typeface="Edwardian Script ITC" panose="030303020407070D0804" pitchFamily="66" charset="0"/>
              </a:rPr>
              <a:t>Ponderings….</a:t>
            </a:r>
            <a:r>
              <a:rPr lang="en-US" dirty="0">
                <a:solidFill>
                  <a:srgbClr val="0070C0"/>
                </a:solidFill>
                <a:latin typeface="Edwardian Script ITC" panose="030303020407070D0804" pitchFamily="66" charset="0"/>
              </a:rPr>
              <a:t/>
            </a:r>
            <a:br>
              <a:rPr lang="en-US" dirty="0">
                <a:solidFill>
                  <a:srgbClr val="0070C0"/>
                </a:solidFill>
                <a:latin typeface="Edwardian Script ITC" panose="030303020407070D0804" pitchFamily="66" charset="0"/>
              </a:rPr>
            </a:br>
            <a:r>
              <a:rPr lang="en-US" dirty="0">
                <a:solidFill>
                  <a:srgbClr val="0070C0"/>
                </a:solidFill>
                <a:latin typeface="Edwardian Script ITC" panose="030303020407070D0804" pitchFamily="66" charset="0"/>
              </a:rPr>
              <a:t>Some insight into praying the Liturgy of the Hours</a:t>
            </a:r>
            <a:r>
              <a:rPr lang="en-US" sz="7800" dirty="0">
                <a:solidFill>
                  <a:srgbClr val="C00000"/>
                </a:solidFill>
                <a:latin typeface="Edwardian Script ITC" panose="030303020407070D0804" pitchFamily="66" charset="0"/>
              </a:rPr>
              <a:t/>
            </a:r>
            <a:br>
              <a:rPr lang="en-US" sz="7800" dirty="0">
                <a:solidFill>
                  <a:srgbClr val="C00000"/>
                </a:solidFill>
                <a:latin typeface="Edwardian Script ITC" panose="030303020407070D0804" pitchFamily="66" charset="0"/>
              </a:rPr>
            </a:br>
            <a:endParaRPr lang="en-US" dirty="0"/>
          </a:p>
        </p:txBody>
      </p:sp>
      <p:sp>
        <p:nvSpPr>
          <p:cNvPr id="4" name="Title 1">
            <a:extLst>
              <a:ext uri="{FF2B5EF4-FFF2-40B4-BE49-F238E27FC236}">
                <a16:creationId xmlns:a16="http://schemas.microsoft.com/office/drawing/2014/main" id="{B355A68A-0504-4451-83F1-9A8568DA45FA}"/>
              </a:ext>
            </a:extLst>
          </p:cNvPr>
          <p:cNvSpPr>
            <a:spLocks noGrp="1"/>
          </p:cNvSpPr>
          <p:nvPr>
            <p:ph type="body" idx="1"/>
          </p:nvPr>
        </p:nvSpPr>
        <p:spPr>
          <a:xfrm>
            <a:off x="628650" y="818746"/>
            <a:ext cx="7886700" cy="1125140"/>
          </a:xfrm>
          <a:solidFill>
            <a:srgbClr val="0070C0"/>
          </a:solidFill>
        </p:spPr>
        <p:txBody>
          <a:bodyPr>
            <a:normAutofit fontScale="97500" lnSpcReduction="10000"/>
          </a:bodyPr>
          <a:lstStyle/>
          <a:p>
            <a:r>
              <a:rPr lang="en-US" dirty="0"/>
              <a:t/>
            </a:r>
            <a:br>
              <a:rPr lang="en-US" dirty="0"/>
            </a:br>
            <a:r>
              <a:rPr lang="en-US" sz="6150" dirty="0">
                <a:solidFill>
                  <a:schemeClr val="bg1"/>
                </a:solidFill>
                <a:latin typeface="Edwardian Script ITC" panose="030303020407070D0804" pitchFamily="66" charset="0"/>
              </a:rPr>
              <a:t>Welcome to </a:t>
            </a:r>
          </a:p>
        </p:txBody>
      </p:sp>
    </p:spTree>
    <p:extLst>
      <p:ext uri="{BB962C8B-B14F-4D97-AF65-F5344CB8AC3E}">
        <p14:creationId xmlns:p14="http://schemas.microsoft.com/office/powerpoint/2010/main" val="796067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40A3-15A9-3AA0-7E85-C2A0C7D2167E}"/>
              </a:ext>
            </a:extLst>
          </p:cNvPr>
          <p:cNvSpPr>
            <a:spLocks noGrp="1"/>
          </p:cNvSpPr>
          <p:nvPr>
            <p:ph type="title"/>
          </p:nvPr>
        </p:nvSpPr>
        <p:spPr>
          <a:xfrm>
            <a:off x="1774145" y="3421860"/>
            <a:ext cx="5486400" cy="603646"/>
          </a:xfrm>
          <a:solidFill>
            <a:schemeClr val="bg1"/>
          </a:solidFill>
        </p:spPr>
        <p:txBody>
          <a:bodyPr>
            <a:normAutofit fontScale="90000"/>
          </a:bodyPr>
          <a:lstStyle/>
          <a:p>
            <a:pPr algn="ctr"/>
            <a:r>
              <a:rPr lang="en-US" sz="3600" b="0" dirty="0">
                <a:solidFill>
                  <a:schemeClr val="tx2">
                    <a:lumMod val="60000"/>
                    <a:lumOff val="40000"/>
                  </a:schemeClr>
                </a:solidFill>
                <a:latin typeface="Comic Sans MS" panose="030F0702030302020204" pitchFamily="66" charset="0"/>
              </a:rPr>
              <a:t>It is Virginity </a:t>
            </a:r>
            <a:r>
              <a:rPr lang="en-US" sz="1200" b="0" dirty="0">
                <a:solidFill>
                  <a:schemeClr val="tx2">
                    <a:lumMod val="60000"/>
                    <a:lumOff val="40000"/>
                  </a:schemeClr>
                </a:solidFill>
                <a:latin typeface="Comic Sans MS" panose="030F0702030302020204" pitchFamily="66" charset="0"/>
              </a:rPr>
              <a:t> </a:t>
            </a:r>
            <a:r>
              <a:rPr lang="en-US" sz="1200" b="0" dirty="0">
                <a:solidFill>
                  <a:schemeClr val="bg2">
                    <a:lumMod val="50000"/>
                  </a:schemeClr>
                </a:solidFill>
                <a:latin typeface="Comic Sans MS" panose="030F0702030302020204" pitchFamily="66" charset="0"/>
              </a:rPr>
              <a:t>              </a:t>
            </a:r>
            <a:endParaRPr lang="en-US" dirty="0"/>
          </a:p>
        </p:txBody>
      </p:sp>
      <p:sp>
        <p:nvSpPr>
          <p:cNvPr id="4" name="Text Placeholder 3">
            <a:extLst>
              <a:ext uri="{FF2B5EF4-FFF2-40B4-BE49-F238E27FC236}">
                <a16:creationId xmlns:a16="http://schemas.microsoft.com/office/drawing/2014/main" id="{B9BC712A-5B02-2BC6-0217-AC8EFA01EB5C}"/>
              </a:ext>
            </a:extLst>
          </p:cNvPr>
          <p:cNvSpPr>
            <a:spLocks noGrp="1"/>
          </p:cNvSpPr>
          <p:nvPr>
            <p:ph type="body" sz="half" idx="2"/>
          </p:nvPr>
        </p:nvSpPr>
        <p:spPr/>
        <p:txBody>
          <a:bodyPr>
            <a:normAutofit/>
          </a:bodyPr>
          <a:lstStyle/>
          <a:p>
            <a:pPr algn="ctr"/>
            <a:r>
              <a:rPr lang="en-US" sz="2800" b="0" dirty="0">
                <a:solidFill>
                  <a:schemeClr val="tx2">
                    <a:lumMod val="60000"/>
                    <a:lumOff val="40000"/>
                  </a:schemeClr>
                </a:solidFill>
                <a:latin typeface="Comic Sans MS" panose="030F0702030302020204" pitchFamily="66" charset="0"/>
              </a:rPr>
              <a:t>for the sake of the Kingdom</a:t>
            </a:r>
            <a:endParaRPr lang="en-US" sz="2800" dirty="0">
              <a:solidFill>
                <a:schemeClr val="tx2">
                  <a:lumMod val="60000"/>
                  <a:lumOff val="40000"/>
                </a:schemeClr>
              </a:solidFill>
            </a:endParaRPr>
          </a:p>
        </p:txBody>
      </p:sp>
      <p:pic>
        <p:nvPicPr>
          <p:cNvPr id="5" name="Picture Placeholder 4" descr="A picture containing sky, outdoor, nature, outdoor object&#10;&#10;Description automatically generated">
            <a:extLst>
              <a:ext uri="{FF2B5EF4-FFF2-40B4-BE49-F238E27FC236}">
                <a16:creationId xmlns:a16="http://schemas.microsoft.com/office/drawing/2014/main" id="{8E896345-E45D-3899-222C-F42F3860A88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7753" b="7753"/>
          <a:stretch/>
        </p:blipFill>
        <p:spPr>
          <a:xfrm>
            <a:off x="1792288" y="458788"/>
            <a:ext cx="5486400" cy="3086100"/>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spTree>
    <p:extLst>
      <p:ext uri="{BB962C8B-B14F-4D97-AF65-F5344CB8AC3E}">
        <p14:creationId xmlns:p14="http://schemas.microsoft.com/office/powerpoint/2010/main" val="1261609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55E0-4482-4DB1-961F-FE526096AB04}"/>
              </a:ext>
            </a:extLst>
          </p:cNvPr>
          <p:cNvSpPr>
            <a:spLocks noGrp="1"/>
          </p:cNvSpPr>
          <p:nvPr>
            <p:ph type="ctrTitle"/>
          </p:nvPr>
        </p:nvSpPr>
        <p:spPr>
          <a:xfrm>
            <a:off x="896645" y="910829"/>
            <a:ext cx="6858000" cy="1790700"/>
          </a:xfrm>
        </p:spPr>
        <p:txBody>
          <a:bodyPr>
            <a:normAutofit/>
          </a:bodyPr>
          <a:lstStyle/>
          <a:p>
            <a:pPr algn="l"/>
            <a:r>
              <a:rPr lang="en-US" sz="9375" dirty="0">
                <a:solidFill>
                  <a:srgbClr val="0070C0"/>
                </a:solidFill>
                <a:latin typeface="Edwardian Script ITC" panose="030303020407070D0804" pitchFamily="66" charset="0"/>
              </a:rPr>
              <a:t>Ponderings…</a:t>
            </a:r>
          </a:p>
        </p:txBody>
      </p:sp>
      <p:sp>
        <p:nvSpPr>
          <p:cNvPr id="3" name="Subtitle 2">
            <a:extLst>
              <a:ext uri="{FF2B5EF4-FFF2-40B4-BE49-F238E27FC236}">
                <a16:creationId xmlns:a16="http://schemas.microsoft.com/office/drawing/2014/main" id="{6AA0A28E-0E44-4AD8-BAEE-392E8D5587B5}"/>
              </a:ext>
            </a:extLst>
          </p:cNvPr>
          <p:cNvSpPr>
            <a:spLocks noGrp="1"/>
          </p:cNvSpPr>
          <p:nvPr>
            <p:ph type="subTitle" idx="1"/>
          </p:nvPr>
        </p:nvSpPr>
        <p:spPr/>
        <p:txBody>
          <a:bodyPr>
            <a:normAutofit/>
          </a:bodyPr>
          <a:lstStyle/>
          <a:p>
            <a:pPr algn="r"/>
            <a:r>
              <a:rPr lang="en-US" sz="1350" dirty="0">
                <a:latin typeface="Tahoma" panose="020B0604030504040204" pitchFamily="34" charset="0"/>
                <a:ea typeface="Tahoma" panose="020B0604030504040204" pitchFamily="34" charset="0"/>
                <a:cs typeface="Tahoma" panose="020B0604030504040204" pitchFamily="34" charset="0"/>
              </a:rPr>
              <a:t>An avenue to discover the depths of the treasures of the Church, </a:t>
            </a:r>
          </a:p>
          <a:p>
            <a:pPr algn="r"/>
            <a:r>
              <a:rPr lang="en-US" sz="1350" dirty="0">
                <a:latin typeface="Tahoma" panose="020B0604030504040204" pitchFamily="34" charset="0"/>
                <a:ea typeface="Tahoma" panose="020B0604030504040204" pitchFamily="34" charset="0"/>
                <a:cs typeface="Tahoma" panose="020B0604030504040204" pitchFamily="34" charset="0"/>
              </a:rPr>
              <a:t>the gift of the life of prayer,</a:t>
            </a:r>
          </a:p>
          <a:p>
            <a:pPr algn="r"/>
            <a:r>
              <a:rPr lang="en-US" sz="1350" dirty="0">
                <a:latin typeface="Tahoma" panose="020B0604030504040204" pitchFamily="34" charset="0"/>
                <a:ea typeface="Tahoma" panose="020B0604030504040204" pitchFamily="34" charset="0"/>
                <a:cs typeface="Tahoma" panose="020B0604030504040204" pitchFamily="34" charset="0"/>
              </a:rPr>
              <a:t>the gift of the Heart of Jesus, Mary and Joseph</a:t>
            </a:r>
          </a:p>
        </p:txBody>
      </p:sp>
    </p:spTree>
    <p:extLst>
      <p:ext uri="{BB962C8B-B14F-4D97-AF65-F5344CB8AC3E}">
        <p14:creationId xmlns:p14="http://schemas.microsoft.com/office/powerpoint/2010/main" val="418855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0F07-EE55-45F1-B46F-902C9B56C0AF}"/>
              </a:ext>
            </a:extLst>
          </p:cNvPr>
          <p:cNvSpPr>
            <a:spLocks noGrp="1"/>
          </p:cNvSpPr>
          <p:nvPr>
            <p:ph type="ctrTitle"/>
          </p:nvPr>
        </p:nvSpPr>
        <p:spPr/>
        <p:txBody>
          <a:bodyPr>
            <a:normAutofit/>
          </a:bodyPr>
          <a:lstStyle/>
          <a:p>
            <a:r>
              <a:rPr lang="en-US" dirty="0">
                <a:solidFill>
                  <a:schemeClr val="accent4">
                    <a:lumMod val="75000"/>
                  </a:schemeClr>
                </a:solidFill>
                <a:latin typeface="Edwardian Script ITC" panose="030303020407070D0804" pitchFamily="66" charset="0"/>
              </a:rPr>
              <a:t>“Receive the Liturgy of the Hours, the prayer of the Church…”</a:t>
            </a:r>
          </a:p>
        </p:txBody>
      </p:sp>
      <p:sp>
        <p:nvSpPr>
          <p:cNvPr id="3" name="Subtitle 2">
            <a:extLst>
              <a:ext uri="{FF2B5EF4-FFF2-40B4-BE49-F238E27FC236}">
                <a16:creationId xmlns:a16="http://schemas.microsoft.com/office/drawing/2014/main" id="{A576D5BE-76FE-4411-A14F-A77FDA8E0209}"/>
              </a:ext>
            </a:extLst>
          </p:cNvPr>
          <p:cNvSpPr>
            <a:spLocks noGrp="1"/>
          </p:cNvSpPr>
          <p:nvPr>
            <p:ph type="subTitle" idx="1"/>
          </p:nvPr>
        </p:nvSpPr>
        <p:spPr/>
        <p:txBody>
          <a:bodyPr/>
          <a:lstStyle/>
          <a:p>
            <a:r>
              <a:rPr lang="en-US" dirty="0"/>
              <a:t>These words spoken by the Bishop at your consecration is the invitation into the mystery of prayer, one of the greatest treasures of the Church</a:t>
            </a:r>
          </a:p>
          <a:p>
            <a:r>
              <a:rPr lang="en-US" dirty="0"/>
              <a:t>The Divine Office!</a:t>
            </a:r>
          </a:p>
          <a:p>
            <a:endParaRPr lang="en-US" dirty="0"/>
          </a:p>
        </p:txBody>
      </p:sp>
    </p:spTree>
    <p:extLst>
      <p:ext uri="{BB962C8B-B14F-4D97-AF65-F5344CB8AC3E}">
        <p14:creationId xmlns:p14="http://schemas.microsoft.com/office/powerpoint/2010/main" val="2130020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9"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476786"/>
            <a:ext cx="8356656" cy="1861602"/>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42AFB79F-798C-4636-B2F5-FF5E4C036966}"/>
              </a:ext>
            </a:extLst>
          </p:cNvPr>
          <p:cNvSpPr>
            <a:spLocks noGrp="1"/>
          </p:cNvSpPr>
          <p:nvPr>
            <p:ph type="title"/>
          </p:nvPr>
        </p:nvSpPr>
        <p:spPr>
          <a:xfrm>
            <a:off x="785460" y="569854"/>
            <a:ext cx="7729890" cy="994172"/>
          </a:xfrm>
        </p:spPr>
        <p:txBody>
          <a:bodyPr vert="horz" lIns="68580" tIns="34290" rIns="68580" bIns="34290" rtlCol="0" anchor="ctr">
            <a:normAutofit/>
          </a:bodyPr>
          <a:lstStyle/>
          <a:p>
            <a:r>
              <a:rPr lang="en-US" sz="3000">
                <a:solidFill>
                  <a:srgbClr val="FFFFFF"/>
                </a:solidFill>
              </a:rPr>
              <a:t>Our responsibility of prayer</a:t>
            </a:r>
          </a:p>
        </p:txBody>
      </p:sp>
      <p:sp>
        <p:nvSpPr>
          <p:cNvPr id="7" name="Text Placeholder 6">
            <a:extLst>
              <a:ext uri="{FF2B5EF4-FFF2-40B4-BE49-F238E27FC236}">
                <a16:creationId xmlns:a16="http://schemas.microsoft.com/office/drawing/2014/main" id="{DA0BE831-E2B3-4EFD-A85A-A6A49DB124FB}"/>
              </a:ext>
            </a:extLst>
          </p:cNvPr>
          <p:cNvSpPr>
            <a:spLocks noGrp="1"/>
          </p:cNvSpPr>
          <p:nvPr>
            <p:ph type="body" sz="half" idx="2"/>
          </p:nvPr>
        </p:nvSpPr>
        <p:spPr>
          <a:xfrm>
            <a:off x="1068678" y="1870838"/>
            <a:ext cx="3040159" cy="2672369"/>
          </a:xfrm>
        </p:spPr>
        <p:txBody>
          <a:bodyPr vert="horz" lIns="68580" tIns="34290" rIns="68580" bIns="34290" rtlCol="0">
            <a:normAutofit/>
          </a:bodyPr>
          <a:lstStyle/>
          <a:p>
            <a:r>
              <a:rPr lang="en-US" sz="1800" dirty="0"/>
              <a:t>As part of the gift of receiving the consecration to a life of virginity for women living in the world, </a:t>
            </a:r>
          </a:p>
          <a:p>
            <a:r>
              <a:rPr lang="en-US" sz="1800" dirty="0"/>
              <a:t>we are given a responsibility of prayer </a:t>
            </a:r>
          </a:p>
          <a:p>
            <a:r>
              <a:rPr lang="en-US" sz="1800" dirty="0"/>
              <a:t>for the praise of God </a:t>
            </a:r>
          </a:p>
          <a:p>
            <a:r>
              <a:rPr lang="en-US" sz="1800" dirty="0"/>
              <a:t>and for  needs of the Church.</a:t>
            </a:r>
          </a:p>
        </p:txBody>
      </p:sp>
    </p:spTree>
    <p:extLst>
      <p:ext uri="{BB962C8B-B14F-4D97-AF65-F5344CB8AC3E}">
        <p14:creationId xmlns:p14="http://schemas.microsoft.com/office/powerpoint/2010/main" val="1129041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CB8EB7-3DEE-4E3A-8990-DF26600929D6}"/>
              </a:ext>
            </a:extLst>
          </p:cNvPr>
          <p:cNvSpPr>
            <a:spLocks noGrp="1"/>
          </p:cNvSpPr>
          <p:nvPr>
            <p:ph type="title"/>
          </p:nvPr>
        </p:nvSpPr>
        <p:spPr>
          <a:xfrm>
            <a:off x="688181" y="861516"/>
            <a:ext cx="7886700" cy="2139553"/>
          </a:xfrm>
        </p:spPr>
        <p:txBody>
          <a:bodyPr>
            <a:normAutofit fontScale="90000"/>
          </a:bodyPr>
          <a:lstStyle/>
          <a:p>
            <a:pPr algn="ctr"/>
            <a:r>
              <a:rPr lang="en-US" sz="3000" dirty="0">
                <a:latin typeface="Tahoma" panose="020B0604030504040204" pitchFamily="34" charset="0"/>
                <a:ea typeface="Tahoma" panose="020B0604030504040204" pitchFamily="34" charset="0"/>
                <a:cs typeface="Tahoma" panose="020B0604030504040204" pitchFamily="34" charset="0"/>
              </a:rPr>
              <a:t>The liturgical prayer </a:t>
            </a:r>
            <a:br>
              <a:rPr lang="en-US" sz="3000" dirty="0">
                <a:latin typeface="Tahoma" panose="020B0604030504040204" pitchFamily="34" charset="0"/>
                <a:ea typeface="Tahoma" panose="020B0604030504040204" pitchFamily="34" charset="0"/>
                <a:cs typeface="Tahoma" panose="020B0604030504040204" pitchFamily="34" charset="0"/>
              </a:rPr>
            </a:br>
            <a:r>
              <a:rPr lang="en-US" sz="3000" dirty="0">
                <a:latin typeface="Tahoma" panose="020B0604030504040204" pitchFamily="34" charset="0"/>
                <a:ea typeface="Tahoma" panose="020B0604030504040204" pitchFamily="34" charset="0"/>
                <a:cs typeface="Tahoma" panose="020B0604030504040204" pitchFamily="34" charset="0"/>
              </a:rPr>
              <a:t>of the Church, </a:t>
            </a:r>
            <a:br>
              <a:rPr lang="en-US" sz="3000" dirty="0">
                <a:latin typeface="Tahoma" panose="020B0604030504040204" pitchFamily="34" charset="0"/>
                <a:ea typeface="Tahoma" panose="020B0604030504040204" pitchFamily="34" charset="0"/>
                <a:cs typeface="Tahoma" panose="020B0604030504040204" pitchFamily="34" charset="0"/>
              </a:rPr>
            </a:br>
            <a:r>
              <a:rPr lang="en-US" sz="3000" dirty="0">
                <a:latin typeface="Tahoma" panose="020B0604030504040204" pitchFamily="34" charset="0"/>
                <a:ea typeface="Tahoma" panose="020B0604030504040204" pitchFamily="34" charset="0"/>
                <a:cs typeface="Tahoma" panose="020B0604030504040204" pitchFamily="34" charset="0"/>
              </a:rPr>
              <a:t>the Liturgy of the Hours, </a:t>
            </a:r>
            <a:br>
              <a:rPr lang="en-US" sz="3000" dirty="0">
                <a:latin typeface="Tahoma" panose="020B0604030504040204" pitchFamily="34" charset="0"/>
                <a:ea typeface="Tahoma" panose="020B0604030504040204" pitchFamily="34" charset="0"/>
                <a:cs typeface="Tahoma" panose="020B0604030504040204" pitchFamily="34" charset="0"/>
              </a:rPr>
            </a:br>
            <a:r>
              <a:rPr lang="en-US" sz="3000" dirty="0">
                <a:latin typeface="Tahoma" panose="020B0604030504040204" pitchFamily="34" charset="0"/>
                <a:ea typeface="Tahoma" panose="020B0604030504040204" pitchFamily="34" charset="0"/>
                <a:cs typeface="Tahoma" panose="020B0604030504040204" pitchFamily="34" charset="0"/>
              </a:rPr>
              <a:t>was hopefully part of your preparation/formation.</a:t>
            </a:r>
            <a:endParaRPr lang="en-US" sz="3000" dirty="0"/>
          </a:p>
        </p:txBody>
      </p:sp>
      <p:sp>
        <p:nvSpPr>
          <p:cNvPr id="6" name="Text Placeholder 5">
            <a:extLst>
              <a:ext uri="{FF2B5EF4-FFF2-40B4-BE49-F238E27FC236}">
                <a16:creationId xmlns:a16="http://schemas.microsoft.com/office/drawing/2014/main" id="{D6CA6E18-3C0C-4F04-9356-7F421359E094}"/>
              </a:ext>
            </a:extLst>
          </p:cNvPr>
          <p:cNvSpPr>
            <a:spLocks noGrp="1"/>
          </p:cNvSpPr>
          <p:nvPr>
            <p:ph type="body" idx="1"/>
          </p:nvPr>
        </p:nvSpPr>
        <p:spPr>
          <a:xfrm>
            <a:off x="660440" y="2990478"/>
            <a:ext cx="7886700" cy="588062"/>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And with that preparation I hope you discovered the gift it truly is to the Church and to you as a consecrated virgin.</a:t>
            </a:r>
          </a:p>
        </p:txBody>
      </p:sp>
      <p:pic>
        <p:nvPicPr>
          <p:cNvPr id="4" name="Picture 3" descr="A group of suitcases&#10;&#10;Description automatically generated with low confidence">
            <a:extLst>
              <a:ext uri="{FF2B5EF4-FFF2-40B4-BE49-F238E27FC236}">
                <a16:creationId xmlns:a16="http://schemas.microsoft.com/office/drawing/2014/main" id="{328B1BC2-D844-4AE1-87A4-803FF933A49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64799"/>
          <a:stretch/>
        </p:blipFill>
        <p:spPr>
          <a:xfrm>
            <a:off x="4867184" y="3578539"/>
            <a:ext cx="1027244" cy="1378745"/>
          </a:xfrm>
          <a:prstGeom prst="rect">
            <a:avLst/>
          </a:prstGeom>
        </p:spPr>
      </p:pic>
      <p:pic>
        <p:nvPicPr>
          <p:cNvPr id="7" name="Picture 6" descr=" group of suitcases&#10;&#10;Description automatically generated with low confidence">
            <a:extLst>
              <a:ext uri="{FF2B5EF4-FFF2-40B4-BE49-F238E27FC236}">
                <a16:creationId xmlns:a16="http://schemas.microsoft.com/office/drawing/2014/main" id="{5ADDDE57-C7E4-48BE-BE90-451C6C99EEB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781" t="2138" r="5655" b="-2138"/>
          <a:stretch/>
        </p:blipFill>
        <p:spPr>
          <a:xfrm>
            <a:off x="2290377" y="3629521"/>
            <a:ext cx="2576807" cy="1378745"/>
          </a:xfrm>
          <a:prstGeom prst="rect">
            <a:avLst/>
          </a:prstGeom>
        </p:spPr>
      </p:pic>
    </p:spTree>
    <p:extLst>
      <p:ext uri="{BB962C8B-B14F-4D97-AF65-F5344CB8AC3E}">
        <p14:creationId xmlns:p14="http://schemas.microsoft.com/office/powerpoint/2010/main" val="1228699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C90A10-F279-4B4E-AFDF-D883C8EB00A2}"/>
              </a:ext>
            </a:extLst>
          </p:cNvPr>
          <p:cNvSpPr>
            <a:spLocks noGrp="1"/>
          </p:cNvSpPr>
          <p:nvPr>
            <p:ph type="title"/>
          </p:nvPr>
        </p:nvSpPr>
        <p:spPr/>
        <p:txBody>
          <a:bodyPr vert="horz" lIns="68580" tIns="34290" rIns="68580" bIns="34290" rtlCol="0" anchor="ct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gift…</a:t>
            </a:r>
          </a:p>
        </p:txBody>
      </p:sp>
      <p:sp>
        <p:nvSpPr>
          <p:cNvPr id="6" name="Content Placeholder 5">
            <a:extLst>
              <a:ext uri="{FF2B5EF4-FFF2-40B4-BE49-F238E27FC236}">
                <a16:creationId xmlns:a16="http://schemas.microsoft.com/office/drawing/2014/main" id="{60635908-23D5-407B-B4DC-0928C01C7DDC}"/>
              </a:ext>
            </a:extLst>
          </p:cNvPr>
          <p:cNvSpPr>
            <a:spLocks noGrp="1"/>
          </p:cNvSpPr>
          <p:nvPr>
            <p:ph type="body" sz="half" idx="2"/>
          </p:nvPr>
        </p:nvSpPr>
        <p:spPr/>
        <p:txBody>
          <a:bodyPr vert="horz" lIns="68580" tIns="34290" rIns="68580" bIns="34290" rtlCol="0" anchor="t">
            <a:normAutofit/>
          </a:bodyPr>
          <a:lstStyle/>
          <a:p>
            <a:pPr algn="ctr"/>
            <a:endParaRPr lang="en-US" sz="1125" dirty="0"/>
          </a:p>
          <a:p>
            <a:pPr algn="ctr"/>
            <a:r>
              <a:rPr lang="en-US" sz="1125" dirty="0"/>
              <a:t>As a </a:t>
            </a:r>
          </a:p>
          <a:p>
            <a:pPr algn="ctr"/>
            <a:r>
              <a:rPr lang="en-US" sz="1125" dirty="0"/>
              <a:t>Christmas tree </a:t>
            </a:r>
          </a:p>
          <a:p>
            <a:pPr algn="ctr"/>
            <a:r>
              <a:rPr lang="en-US" sz="1125" dirty="0"/>
              <a:t>brings joy to those </a:t>
            </a:r>
          </a:p>
          <a:p>
            <a:pPr algn="ctr"/>
            <a:r>
              <a:rPr lang="en-US" sz="1125" dirty="0"/>
              <a:t>who gaze upon it and </a:t>
            </a:r>
          </a:p>
          <a:p>
            <a:pPr algn="ctr"/>
            <a:r>
              <a:rPr lang="en-US" sz="1125" dirty="0"/>
              <a:t>under its branches hold  treasures </a:t>
            </a:r>
          </a:p>
          <a:p>
            <a:pPr algn="ctr"/>
            <a:r>
              <a:rPr lang="en-US" sz="1125" dirty="0"/>
              <a:t>galore so too with the Divine Office,</a:t>
            </a:r>
          </a:p>
          <a:p>
            <a:pPr algn="ctr"/>
            <a:r>
              <a:rPr lang="en-US" sz="1125" dirty="0"/>
              <a:t> the Liturgy of the Hours. The books themselves </a:t>
            </a:r>
          </a:p>
          <a:p>
            <a:pPr algn="ctr"/>
            <a:r>
              <a:rPr lang="en-US" sz="1125" dirty="0"/>
              <a:t>are gifts </a:t>
            </a:r>
          </a:p>
          <a:p>
            <a:pPr algn="ctr"/>
            <a:r>
              <a:rPr lang="en-US" sz="1125" dirty="0"/>
              <a:t>to us from</a:t>
            </a:r>
          </a:p>
          <a:p>
            <a:pPr algn="ctr"/>
            <a:r>
              <a:rPr lang="en-US" sz="1125" dirty="0"/>
              <a:t>Holy Mother Church.</a:t>
            </a:r>
          </a:p>
          <a:p>
            <a:endParaRPr lang="en-US" sz="1125" dirty="0"/>
          </a:p>
        </p:txBody>
      </p:sp>
      <p:pic>
        <p:nvPicPr>
          <p:cNvPr id="8" name="Picture 7" descr="A christmas tree in a room&#10;&#10;Description automatically generated with low confidence">
            <a:extLst>
              <a:ext uri="{FF2B5EF4-FFF2-40B4-BE49-F238E27FC236}">
                <a16:creationId xmlns:a16="http://schemas.microsoft.com/office/drawing/2014/main" id="{C4FAA030-A5BC-4620-B709-BB83DA007F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885" r="18120" b="-1"/>
          <a:stretch/>
        </p:blipFill>
        <p:spPr>
          <a:xfrm>
            <a:off x="5062606" y="-2"/>
            <a:ext cx="4081394" cy="424120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TextBox 8">
            <a:extLst>
              <a:ext uri="{FF2B5EF4-FFF2-40B4-BE49-F238E27FC236}">
                <a16:creationId xmlns:a16="http://schemas.microsoft.com/office/drawing/2014/main" id="{C957AF71-1A12-43EC-9E3E-33A7FDE9EFC0}"/>
              </a:ext>
            </a:extLst>
          </p:cNvPr>
          <p:cNvSpPr txBox="1"/>
          <p:nvPr/>
        </p:nvSpPr>
        <p:spPr>
          <a:xfrm>
            <a:off x="7279387" y="4993459"/>
            <a:ext cx="1864614" cy="173124"/>
          </a:xfrm>
          <a:prstGeom prst="rect">
            <a:avLst/>
          </a:prstGeom>
          <a:solidFill>
            <a:srgbClr val="000000"/>
          </a:solidFill>
        </p:spPr>
        <p:txBody>
          <a:bodyPr wrap="none" rtlCol="0">
            <a:spAutoFit/>
          </a:bodyPr>
          <a:lstStyle/>
          <a:p>
            <a:pPr algn="r" defTabSz="685800">
              <a:spcAft>
                <a:spcPts val="450"/>
              </a:spcAft>
            </a:pPr>
            <a:r>
              <a:rPr lang="en-US" sz="525">
                <a:solidFill>
                  <a:srgbClr val="FFFFFF"/>
                </a:solidFill>
                <a:latin typeface="Calibri" panose="020F0502020204030204"/>
                <a:hlinkClick r:id="rId3" tooltip="https://tscpl.org/books-movies-music/holiday-shopping-recommendations">
                  <a:extLst>
                    <a:ext uri="{A12FA001-AC4F-418D-AE19-62706E023703}">
                      <ahyp:hlinkClr xmlns:ahyp="http://schemas.microsoft.com/office/drawing/2018/hyperlinkcolor" xmlns="" val="tx"/>
                    </a:ext>
                  </a:extLst>
                </a:hlinkClick>
              </a:rPr>
              <a:t>This Photo</a:t>
            </a:r>
            <a:r>
              <a:rPr lang="en-US" sz="525">
                <a:solidFill>
                  <a:srgbClr val="FFFFFF"/>
                </a:solidFill>
                <a:latin typeface="Calibri" panose="020F0502020204030204"/>
              </a:rPr>
              <a:t> by Unknown Author is licensed under </a:t>
            </a:r>
            <a:r>
              <a:rPr lang="en-US" sz="525">
                <a:solidFill>
                  <a:srgbClr val="FFFFFF"/>
                </a:solidFill>
                <a:latin typeface="Calibri" panose="020F0502020204030204"/>
                <a:hlinkClick r:id="rId4" tooltip="https://creativecommons.org/licenses/by-nc-sa/3.0/">
                  <a:extLst>
                    <a:ext uri="{A12FA001-AC4F-418D-AE19-62706E023703}">
                      <ahyp:hlinkClr xmlns:ahyp="http://schemas.microsoft.com/office/drawing/2018/hyperlinkcolor" xmlns="" val="tx"/>
                    </a:ext>
                  </a:extLst>
                </a:hlinkClick>
              </a:rPr>
              <a:t>CC BY-SA-NC</a:t>
            </a:r>
            <a:endParaRPr lang="en-US" sz="525">
              <a:solidFill>
                <a:srgbClr val="FFFFFF"/>
              </a:solidFill>
              <a:latin typeface="Calibri" panose="020F0502020204030204"/>
            </a:endParaRPr>
          </a:p>
        </p:txBody>
      </p:sp>
      <p:sp>
        <p:nvSpPr>
          <p:cNvPr id="12" name="Star: 5 Points 11">
            <a:extLst>
              <a:ext uri="{FF2B5EF4-FFF2-40B4-BE49-F238E27FC236}">
                <a16:creationId xmlns:a16="http://schemas.microsoft.com/office/drawing/2014/main" id="{380992F3-2C03-4399-B868-535F154ACF19}"/>
              </a:ext>
            </a:extLst>
          </p:cNvPr>
          <p:cNvSpPr/>
          <p:nvPr/>
        </p:nvSpPr>
        <p:spPr>
          <a:xfrm>
            <a:off x="2017451" y="1597981"/>
            <a:ext cx="113190" cy="213064"/>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549633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EAA1D-E832-4E54-B4BC-25E5B0D12FCC}"/>
              </a:ext>
            </a:extLst>
          </p:cNvPr>
          <p:cNvSpPr>
            <a:spLocks noGrp="1"/>
          </p:cNvSpPr>
          <p:nvPr>
            <p:ph type="title"/>
          </p:nvPr>
        </p:nvSpPr>
        <p:spPr>
          <a:xfrm>
            <a:off x="2712406" y="1189920"/>
            <a:ext cx="4387234" cy="994172"/>
          </a:xfrm>
          <a:ln w="76200">
            <a:solidFill>
              <a:srgbClr val="0070C0"/>
            </a:solidFill>
          </a:ln>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 your copies</a:t>
            </a:r>
            <a:r>
              <a:rPr lang="en-US" sz="3000" dirty="0">
                <a:solidFill>
                  <a:srgbClr val="7030A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a:t>
            </a:r>
            <a:r>
              <a:rPr lang="en-US" sz="3000" dirty="0">
                <a:solidFill>
                  <a:srgbClr val="C0000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a:t>
            </a:r>
            <a:r>
              <a:rPr lang="en-US" sz="3000" dirty="0">
                <a:solidFill>
                  <a:srgbClr val="00B05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a:t>
            </a:r>
            <a:endParaRPr lang="en-US" sz="3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801B571C-D527-4C9D-A154-B910FF3EFCFE}"/>
              </a:ext>
            </a:extLst>
          </p:cNvPr>
          <p:cNvSpPr>
            <a:spLocks noGrp="1"/>
          </p:cNvSpPr>
          <p:nvPr>
            <p:ph sz="half" idx="1"/>
          </p:nvPr>
        </p:nvSpPr>
        <p:spPr>
          <a:xfrm>
            <a:off x="628650" y="2363680"/>
            <a:ext cx="3886200" cy="2269043"/>
          </a:xfrm>
        </p:spPr>
        <p:txBody>
          <a:bodyPr>
            <a:normAutofit fontScale="77500" lnSpcReduction="20000"/>
          </a:bodyPr>
          <a:lstStyle/>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P</a:t>
            </a:r>
            <a:r>
              <a:rPr lang="en-US" dirty="0">
                <a:latin typeface="Tahoma" panose="020B0604030504040204" pitchFamily="34" charset="0"/>
                <a:ea typeface="Tahoma" panose="020B0604030504040204" pitchFamily="34" charset="0"/>
                <a:cs typeface="Tahoma" panose="020B0604030504040204" pitchFamily="34" charset="0"/>
              </a:rPr>
              <a:t>urchased them yourself?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Received them from a friend?</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Someone loaned you a copy?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7" name="Content Placeholder 6">
            <a:extLst>
              <a:ext uri="{FF2B5EF4-FFF2-40B4-BE49-F238E27FC236}">
                <a16:creationId xmlns:a16="http://schemas.microsoft.com/office/drawing/2014/main" id="{19CE1681-D44D-447B-BC65-7AF4CC6E5001}"/>
              </a:ext>
            </a:extLst>
          </p:cNvPr>
          <p:cNvSpPr>
            <a:spLocks noGrp="1"/>
          </p:cNvSpPr>
          <p:nvPr>
            <p:ph sz="half" idx="2"/>
          </p:nvPr>
        </p:nvSpPr>
        <p:spPr>
          <a:xfrm>
            <a:off x="4362821" y="2441197"/>
            <a:ext cx="3886200" cy="2269043"/>
          </a:xfrm>
        </p:spPr>
        <p:txBody>
          <a:bodyPr>
            <a:normAutofit fontScale="77500" lnSpcReduction="20000"/>
          </a:bodyPr>
          <a:lstStyle/>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r">
              <a:lnSpc>
                <a:spcPct val="160000"/>
              </a:lnSpc>
              <a:buNone/>
            </a:pPr>
            <a:r>
              <a:rPr lang="en-US" dirty="0">
                <a:latin typeface="Tahoma" panose="020B0604030504040204" pitchFamily="34" charset="0"/>
                <a:ea typeface="Tahoma" panose="020B0604030504040204" pitchFamily="34" charset="0"/>
                <a:cs typeface="Tahoma" panose="020B0604030504040204" pitchFamily="34" charset="0"/>
              </a:rPr>
              <a:t>No matter how</a:t>
            </a:r>
            <a:r>
              <a:rPr lang="en-US" dirty="0">
                <a:latin typeface="Tahoma" panose="020B0604030504040204" pitchFamily="34" charset="0"/>
                <a:ea typeface="Tahoma" panose="020B0604030504040204" pitchFamily="34" charset="0"/>
                <a:cs typeface="Tahoma" panose="020B0604030504040204" pitchFamily="34" charset="0"/>
              </a:rPr>
              <a:t> you obtained a copy of the Divine Office, to begin or to continue using them as part of your prayer, it is and always will be a great gift to both you and the Mystical Body of Christ.</a:t>
            </a:r>
            <a:endParaRPr lang="en-US" dirty="0"/>
          </a:p>
        </p:txBody>
      </p:sp>
      <p:pic>
        <p:nvPicPr>
          <p:cNvPr id="3" name="Picture 2" descr="A picture containing vector graphics&#10;&#10;Description automatically generated">
            <a:extLst>
              <a:ext uri="{FF2B5EF4-FFF2-40B4-BE49-F238E27FC236}">
                <a16:creationId xmlns:a16="http://schemas.microsoft.com/office/drawing/2014/main" id="{E7A5F012-26A2-4B98-8184-E23D081427A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4351" y="133165"/>
            <a:ext cx="1782746" cy="2376995"/>
          </a:xfrm>
          <a:prstGeom prst="rect">
            <a:avLst/>
          </a:prstGeom>
        </p:spPr>
      </p:pic>
    </p:spTree>
    <p:extLst>
      <p:ext uri="{BB962C8B-B14F-4D97-AF65-F5344CB8AC3E}">
        <p14:creationId xmlns:p14="http://schemas.microsoft.com/office/powerpoint/2010/main" val="97654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A9B5D8-CFBD-48B8-B48E-B97B3C1B5E3B}"/>
              </a:ext>
            </a:extLst>
          </p:cNvPr>
          <p:cNvSpPr>
            <a:spLocks noGrp="1"/>
          </p:cNvSpPr>
          <p:nvPr>
            <p:ph type="title"/>
          </p:nvPr>
        </p:nvSpPr>
        <p:spPr>
          <a:xfrm>
            <a:off x="903098" y="723912"/>
            <a:ext cx="2949178" cy="948801"/>
          </a:xfrm>
        </p:spPr>
        <p:txBody>
          <a:bodyPr>
            <a:normAutofit/>
          </a:bodyPr>
          <a:lstStyle/>
          <a:p>
            <a:pPr algn="ctr"/>
            <a:r>
              <a:rPr lang="en-US" sz="2100" dirty="0">
                <a:ln>
                  <a:solidFill>
                    <a:schemeClr val="accent4">
                      <a:lumMod val="75000"/>
                    </a:schemeClr>
                  </a:solid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These 4 volumes are indeed a treasure!</a:t>
            </a:r>
          </a:p>
        </p:txBody>
      </p:sp>
      <p:sp>
        <p:nvSpPr>
          <p:cNvPr id="10" name="Text Placeholder 9">
            <a:extLst>
              <a:ext uri="{FF2B5EF4-FFF2-40B4-BE49-F238E27FC236}">
                <a16:creationId xmlns:a16="http://schemas.microsoft.com/office/drawing/2014/main" id="{68964EFC-E907-4F00-AB18-718B28AA12B8}"/>
              </a:ext>
            </a:extLst>
          </p:cNvPr>
          <p:cNvSpPr>
            <a:spLocks noGrp="1"/>
          </p:cNvSpPr>
          <p:nvPr>
            <p:ph type="body" sz="half" idx="2"/>
          </p:nvPr>
        </p:nvSpPr>
        <p:spPr>
          <a:xfrm>
            <a:off x="1524004" y="1740788"/>
            <a:ext cx="1983469" cy="2466883"/>
          </a:xfrm>
        </p:spPr>
        <p:txBody>
          <a:bodyPr/>
          <a:lstStyle/>
          <a:p>
            <a:endParaRPr lang="en-US" dirty="0"/>
          </a:p>
          <a:p>
            <a:r>
              <a:rPr lang="en-US" dirty="0"/>
              <a:t>Volume I 	Advent Season</a:t>
            </a:r>
          </a:p>
          <a:p>
            <a:r>
              <a:rPr lang="en-US" dirty="0"/>
              <a:t>	Christmas Season</a:t>
            </a:r>
          </a:p>
          <a:p>
            <a:r>
              <a:rPr lang="en-US" dirty="0"/>
              <a:t>Volume II 	Lenten Season</a:t>
            </a:r>
          </a:p>
          <a:p>
            <a:r>
              <a:rPr lang="en-US" dirty="0"/>
              <a:t>	Easter Season</a:t>
            </a:r>
          </a:p>
          <a:p>
            <a:r>
              <a:rPr lang="en-US" dirty="0"/>
              <a:t>Volume III  Ordinary Time</a:t>
            </a:r>
          </a:p>
          <a:p>
            <a:r>
              <a:rPr lang="en-US" dirty="0"/>
              <a:t>	 Weeks 1 -17</a:t>
            </a:r>
          </a:p>
          <a:p>
            <a:r>
              <a:rPr lang="en-US" dirty="0"/>
              <a:t>Volume IV  Ordinary Time</a:t>
            </a:r>
          </a:p>
          <a:p>
            <a:r>
              <a:rPr lang="en-US" dirty="0"/>
              <a:t>	Weeks 18 - 34</a:t>
            </a:r>
          </a:p>
        </p:txBody>
      </p:sp>
      <p:pic>
        <p:nvPicPr>
          <p:cNvPr id="11" name="Content Placeholder 3" descr="041310LitHours">
            <a:extLst>
              <a:ext uri="{FF2B5EF4-FFF2-40B4-BE49-F238E27FC236}">
                <a16:creationId xmlns:a16="http://schemas.microsoft.com/office/drawing/2014/main" id="{537483D8-E4FF-4691-9D2C-21C9A1678FB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3644" t="470" r="898" b="2509"/>
          <a:stretch/>
        </p:blipFill>
        <p:spPr bwMode="auto">
          <a:xfrm>
            <a:off x="4572000" y="536494"/>
            <a:ext cx="3498273" cy="2680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box, container, case&#10;&#10;Description automatically generated">
            <a:extLst>
              <a:ext uri="{FF2B5EF4-FFF2-40B4-BE49-F238E27FC236}">
                <a16:creationId xmlns:a16="http://schemas.microsoft.com/office/drawing/2014/main" id="{6812D00C-20D9-4980-98B6-A1493E7C2938}"/>
              </a:ext>
            </a:extLst>
          </p:cNvPr>
          <p:cNvPicPr>
            <a:picLocks noChangeAspect="1"/>
          </p:cNvPicPr>
          <p:nvPr/>
        </p:nvPicPr>
        <p:blipFill>
          <a:blip r:embed="rId3" cstate="print">
            <a:alphaModFix amt="2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9159" y="1551373"/>
            <a:ext cx="3952401" cy="3682219"/>
          </a:xfrm>
          <a:prstGeom prst="rect">
            <a:avLst/>
          </a:prstGeom>
        </p:spPr>
      </p:pic>
      <p:sp>
        <p:nvSpPr>
          <p:cNvPr id="4" name="TextBox 3">
            <a:extLst>
              <a:ext uri="{FF2B5EF4-FFF2-40B4-BE49-F238E27FC236}">
                <a16:creationId xmlns:a16="http://schemas.microsoft.com/office/drawing/2014/main" id="{2E72B177-240B-4BA6-BC84-E0E24287E47E}"/>
              </a:ext>
            </a:extLst>
          </p:cNvPr>
          <p:cNvSpPr txBox="1"/>
          <p:nvPr/>
        </p:nvSpPr>
        <p:spPr>
          <a:xfrm>
            <a:off x="1841904" y="5233592"/>
            <a:ext cx="1737115" cy="300082"/>
          </a:xfrm>
          <a:prstGeom prst="rect">
            <a:avLst/>
          </a:prstGeom>
          <a:noFill/>
        </p:spPr>
        <p:txBody>
          <a:bodyPr wrap="square" rtlCol="0">
            <a:spAutoFit/>
          </a:bodyPr>
          <a:lstStyle/>
          <a:p>
            <a:pPr defTabSz="685800"/>
            <a:r>
              <a:rPr lang="en-US" sz="675">
                <a:solidFill>
                  <a:prstClr val="black"/>
                </a:solidFill>
                <a:latin typeface="Calibri" panose="020F0502020204030204"/>
                <a:hlinkClick r:id="rId4" tooltip="http://www.pngall.com/treasure-chest-png"/>
              </a:rPr>
              <a:t>This Photo</a:t>
            </a:r>
            <a:r>
              <a:rPr lang="en-US" sz="675">
                <a:solidFill>
                  <a:prstClr val="black"/>
                </a:solidFill>
                <a:latin typeface="Calibri" panose="020F0502020204030204"/>
              </a:rPr>
              <a:t> by Unknown Author is licensed under </a:t>
            </a:r>
            <a:r>
              <a:rPr lang="en-US" sz="675">
                <a:solidFill>
                  <a:prstClr val="black"/>
                </a:solidFill>
                <a:latin typeface="Calibri" panose="020F0502020204030204"/>
                <a:hlinkClick r:id="rId5" tooltip="https://creativecommons.org/licenses/by-nc/3.0/"/>
              </a:rPr>
              <a:t>CC BY-NC</a:t>
            </a:r>
            <a:endParaRPr lang="en-US" sz="675">
              <a:solidFill>
                <a:prstClr val="black"/>
              </a:solidFill>
              <a:latin typeface="Calibri" panose="020F0502020204030204"/>
            </a:endParaRPr>
          </a:p>
        </p:txBody>
      </p:sp>
    </p:spTree>
    <p:extLst>
      <p:ext uri="{BB962C8B-B14F-4D97-AF65-F5344CB8AC3E}">
        <p14:creationId xmlns:p14="http://schemas.microsoft.com/office/powerpoint/2010/main" val="2064586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E3DAE5-DD32-412E-B418-2765F4050198}"/>
              </a:ext>
            </a:extLst>
          </p:cNvPr>
          <p:cNvSpPr>
            <a:spLocks noGrp="1"/>
          </p:cNvSpPr>
          <p:nvPr>
            <p:ph type="title"/>
          </p:nvPr>
        </p:nvSpPr>
        <p:spPr>
          <a:solidFill>
            <a:schemeClr val="accent1"/>
          </a:solidFill>
        </p:spPr>
        <p:txBody>
          <a:bodyPr>
            <a:normAutofit/>
          </a:bodyPr>
          <a:lstStyle/>
          <a:p>
            <a:pPr algn="ctr"/>
            <a:r>
              <a:rPr lang="en-US" sz="2475" dirty="0">
                <a:solidFill>
                  <a:schemeClr val="bg1"/>
                </a:solidFill>
                <a:latin typeface="Tahoma" panose="020B0604030504040204" pitchFamily="34" charset="0"/>
                <a:ea typeface="Tahoma" panose="020B0604030504040204" pitchFamily="34" charset="0"/>
                <a:cs typeface="Tahoma" panose="020B0604030504040204" pitchFamily="34" charset="0"/>
              </a:rPr>
              <a:t>Each liturgical season brings with it a wellspring of writings found within these volumes.</a:t>
            </a:r>
          </a:p>
        </p:txBody>
      </p:sp>
      <p:sp>
        <p:nvSpPr>
          <p:cNvPr id="6" name="Content Placeholder 5">
            <a:extLst>
              <a:ext uri="{FF2B5EF4-FFF2-40B4-BE49-F238E27FC236}">
                <a16:creationId xmlns:a16="http://schemas.microsoft.com/office/drawing/2014/main" id="{2982F488-8B1F-4DA2-A276-1481CA0FAE24}"/>
              </a:ext>
            </a:extLst>
          </p:cNvPr>
          <p:cNvSpPr>
            <a:spLocks noGrp="1"/>
          </p:cNvSpPr>
          <p:nvPr>
            <p:ph idx="1"/>
          </p:nvPr>
        </p:nvSpPr>
        <p:spPr>
          <a:solidFill>
            <a:srgbClr val="0070C0"/>
          </a:solidFill>
        </p:spPr>
        <p:txBody>
          <a:bodyPr/>
          <a:lstStyle/>
          <a:p>
            <a:pPr marL="0" indent="0">
              <a:buNone/>
            </a:pPr>
            <a:r>
              <a:rPr lang="en-US" dirty="0">
                <a:solidFill>
                  <a:schemeClr val="bg1"/>
                </a:solidFill>
              </a:rPr>
              <a:t>       The new  </a:t>
            </a:r>
            <a:r>
              <a:rPr lang="en-US" sz="5400" dirty="0">
                <a:solidFill>
                  <a:schemeClr val="bg1"/>
                </a:solidFill>
                <a:latin typeface="Edwardian Script ITC" panose="030303020407070D0804" pitchFamily="66" charset="0"/>
              </a:rPr>
              <a:t>Ponderings </a:t>
            </a:r>
            <a:r>
              <a:rPr lang="en-US" dirty="0">
                <a:solidFill>
                  <a:schemeClr val="bg1"/>
                </a:solidFill>
              </a:rPr>
              <a:t>web site </a:t>
            </a:r>
          </a:p>
          <a:p>
            <a:pPr marL="0" indent="0" algn="r">
              <a:buNone/>
            </a:pPr>
            <a:r>
              <a:rPr lang="en-US" dirty="0">
                <a:solidFill>
                  <a:schemeClr val="bg1"/>
                </a:solidFill>
              </a:rPr>
              <a:t>offers some simple thoughts    </a:t>
            </a:r>
          </a:p>
          <a:p>
            <a:pPr marL="0" indent="0" algn="r">
              <a:buNone/>
            </a:pPr>
            <a:r>
              <a:rPr lang="en-US" dirty="0">
                <a:solidFill>
                  <a:schemeClr val="bg1"/>
                </a:solidFill>
              </a:rPr>
              <a:t>and reflections on the many parts of the Divine Office, </a:t>
            </a:r>
          </a:p>
          <a:p>
            <a:pPr marL="0" indent="0" algn="r">
              <a:buNone/>
            </a:pPr>
            <a:r>
              <a:rPr lang="en-US" dirty="0">
                <a:solidFill>
                  <a:schemeClr val="bg1"/>
                </a:solidFill>
              </a:rPr>
              <a:t>the Liturgy of the Hours</a:t>
            </a:r>
          </a:p>
          <a:p>
            <a:pPr marL="0" indent="0">
              <a:buNone/>
            </a:pPr>
            <a:endParaRPr lang="en-US" dirty="0"/>
          </a:p>
        </p:txBody>
      </p:sp>
    </p:spTree>
    <p:extLst>
      <p:ext uri="{BB962C8B-B14F-4D97-AF65-F5344CB8AC3E}">
        <p14:creationId xmlns:p14="http://schemas.microsoft.com/office/powerpoint/2010/main" val="673701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E61F8B-FDB4-455D-862F-9E4691DB250F}"/>
              </a:ext>
            </a:extLst>
          </p:cNvPr>
          <p:cNvSpPr>
            <a:spLocks noGrp="1"/>
          </p:cNvSpPr>
          <p:nvPr>
            <p:ph type="title"/>
          </p:nvPr>
        </p:nvSpPr>
        <p:spPr/>
        <p:txBody>
          <a:bodyPr>
            <a:normAutofit/>
          </a:bodyPr>
          <a:lstStyle/>
          <a:p>
            <a:pPr algn="ctr"/>
            <a:r>
              <a:rPr lang="en-US" dirty="0">
                <a:latin typeface="Edwardian Script ITC" panose="030303020407070D0804" pitchFamily="66" charset="0"/>
              </a:rPr>
              <a:t>We offer to God a sacrifice of Praise!</a:t>
            </a:r>
          </a:p>
        </p:txBody>
      </p:sp>
      <p:pic>
        <p:nvPicPr>
          <p:cNvPr id="17" name="Picture Placeholder 16" descr="A picture containing person, hand&#10;&#10;Description automatically generated">
            <a:extLst>
              <a:ext uri="{FF2B5EF4-FFF2-40B4-BE49-F238E27FC236}">
                <a16:creationId xmlns:a16="http://schemas.microsoft.com/office/drawing/2014/main" id="{C3013599-5A7F-43A6-AB61-560DAB26E5E2}"/>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25014"/>
          <a:stretch/>
        </p:blipFill>
        <p:spPr>
          <a:xfrm>
            <a:off x="467215" y="977391"/>
            <a:ext cx="7642193" cy="3756137"/>
          </a:xfrm>
          <a:prstGeom prst="rect">
            <a:avLst/>
          </a:prstGeom>
        </p:spPr>
      </p:pic>
    </p:spTree>
    <p:extLst>
      <p:ext uri="{BB962C8B-B14F-4D97-AF65-F5344CB8AC3E}">
        <p14:creationId xmlns:p14="http://schemas.microsoft.com/office/powerpoint/2010/main" val="3043773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A picture containing person&#10;&#10;Description automatically generated">
            <a:extLst>
              <a:ext uri="{FF2B5EF4-FFF2-40B4-BE49-F238E27FC236}">
                <a16:creationId xmlns:a16="http://schemas.microsoft.com/office/drawing/2014/main" id="{76E53029-9C44-47D9-A5FB-09CC67FB02E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5436"/>
          <a:stretch/>
        </p:blipFill>
        <p:spPr>
          <a:xfrm>
            <a:off x="3736181" y="221456"/>
            <a:ext cx="5214938" cy="4700588"/>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7"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F539984-FD05-4B2D-9632-17A0970F2FE6}"/>
              </a:ext>
            </a:extLst>
          </p:cNvPr>
          <p:cNvSpPr>
            <a:spLocks noGrp="1"/>
          </p:cNvSpPr>
          <p:nvPr>
            <p:ph type="title"/>
          </p:nvPr>
        </p:nvSpPr>
        <p:spPr>
          <a:xfrm>
            <a:off x="628650" y="273844"/>
            <a:ext cx="2866642" cy="1424934"/>
          </a:xfrm>
        </p:spPr>
        <p:txBody>
          <a:bodyPr vert="horz" lIns="68580" tIns="34290" rIns="68580" bIns="34290" rtlCol="0" anchor="ctr">
            <a:normAutofit/>
          </a:bodyPr>
          <a:lstStyle/>
          <a:p>
            <a:r>
              <a:rPr lang="en-US" sz="3000" dirty="0"/>
              <a:t>Might seem to you like just a little offering….</a:t>
            </a:r>
          </a:p>
        </p:txBody>
      </p:sp>
      <p:sp>
        <p:nvSpPr>
          <p:cNvPr id="4" name="Text Placeholder 3">
            <a:extLst>
              <a:ext uri="{FF2B5EF4-FFF2-40B4-BE49-F238E27FC236}">
                <a16:creationId xmlns:a16="http://schemas.microsoft.com/office/drawing/2014/main" id="{F681EEA0-E51D-4E22-BE32-9BDD5B150A44}"/>
              </a:ext>
            </a:extLst>
          </p:cNvPr>
          <p:cNvSpPr>
            <a:spLocks noGrp="1"/>
          </p:cNvSpPr>
          <p:nvPr>
            <p:ph type="body" sz="half" idx="2"/>
          </p:nvPr>
        </p:nvSpPr>
        <p:spPr>
          <a:xfrm>
            <a:off x="628650" y="1825651"/>
            <a:ext cx="2866642" cy="2807072"/>
          </a:xfrm>
        </p:spPr>
        <p:txBody>
          <a:bodyPr vert="horz" lIns="68580" tIns="34290" rIns="68580" bIns="34290" rtlCol="0">
            <a:normAutofit/>
          </a:bodyPr>
          <a:lstStyle/>
          <a:p>
            <a:r>
              <a:rPr lang="en-US" sz="1500" dirty="0"/>
              <a:t>But…..</a:t>
            </a:r>
          </a:p>
        </p:txBody>
      </p:sp>
    </p:spTree>
    <p:extLst>
      <p:ext uri="{BB962C8B-B14F-4D97-AF65-F5344CB8AC3E}">
        <p14:creationId xmlns:p14="http://schemas.microsoft.com/office/powerpoint/2010/main" val="2292013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icture containing text, person, indoor, laying&#10;&#10;Description automatically generated">
            <a:extLst>
              <a:ext uri="{FF2B5EF4-FFF2-40B4-BE49-F238E27FC236}">
                <a16:creationId xmlns:a16="http://schemas.microsoft.com/office/drawing/2014/main" id="{9CE11FEA-9D1E-6198-701E-94E1B92557C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7145" r="9090" b="36216"/>
          <a:stretch/>
        </p:blipFill>
        <p:spPr>
          <a:xfrm>
            <a:off x="2642616" y="10"/>
            <a:ext cx="6501384" cy="5143490"/>
          </a:xfrm>
          <a:prstGeom prst="rect">
            <a:avLst/>
          </a:prstGeom>
        </p:spPr>
      </p:pic>
      <p:sp>
        <p:nvSpPr>
          <p:cNvPr id="28" name="Rectangle 27">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9D54A3-D9AE-8A60-5B18-F4FC92AAC69B}"/>
              </a:ext>
            </a:extLst>
          </p:cNvPr>
          <p:cNvSpPr>
            <a:spLocks noGrp="1"/>
          </p:cNvSpPr>
          <p:nvPr>
            <p:ph type="title"/>
          </p:nvPr>
        </p:nvSpPr>
        <p:spPr>
          <a:xfrm>
            <a:off x="278320" y="870966"/>
            <a:ext cx="2578608" cy="843534"/>
          </a:xfrm>
        </p:spPr>
        <p:txBody>
          <a:bodyPr vert="horz" lIns="91440" tIns="45720" rIns="91440" bIns="45720" rtlCol="0" anchor="b">
            <a:normAutofit/>
          </a:bodyPr>
          <a:lstStyle/>
          <a:p>
            <a:pPr defTabSz="914400">
              <a:lnSpc>
                <a:spcPct val="90000"/>
              </a:lnSpc>
            </a:pPr>
            <a:r>
              <a:rPr lang="en-US" sz="2100" b="0" dirty="0"/>
              <a:t>It is a gift from God the Father…</a:t>
            </a:r>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187D548-F0D0-D623-2364-C7B3DC7C0FDB}"/>
              </a:ext>
            </a:extLst>
          </p:cNvPr>
          <p:cNvSpPr>
            <a:spLocks noGrp="1"/>
          </p:cNvSpPr>
          <p:nvPr>
            <p:ph type="body" sz="half" idx="2"/>
          </p:nvPr>
        </p:nvSpPr>
        <p:spPr>
          <a:xfrm>
            <a:off x="278320" y="2038540"/>
            <a:ext cx="2579180" cy="2405444"/>
          </a:xfrm>
        </p:spPr>
        <p:txBody>
          <a:bodyPr vert="horz" lIns="91440" tIns="45720" rIns="91440" bIns="45720" rtlCol="0" anchor="t">
            <a:normAutofit/>
          </a:bodyPr>
          <a:lstStyle/>
          <a:p>
            <a:pPr indent="-228600" defTabSz="914400">
              <a:lnSpc>
                <a:spcPct val="90000"/>
              </a:lnSpc>
              <a:buFont typeface="Arial" panose="020B0604020202020204" pitchFamily="34" charset="0"/>
              <a:buChar char="•"/>
            </a:pPr>
            <a:endParaRPr lang="en-US" sz="1300" b="0" dirty="0"/>
          </a:p>
          <a:p>
            <a:pPr defTabSz="914400">
              <a:lnSpc>
                <a:spcPct val="90000"/>
              </a:lnSpc>
            </a:pPr>
            <a:r>
              <a:rPr lang="en-US" sz="1300" b="0" dirty="0"/>
              <a:t>As Jesus tells us in the Gospel… “For those to whom it is given”</a:t>
            </a:r>
          </a:p>
          <a:p>
            <a:pPr defTabSz="914400">
              <a:lnSpc>
                <a:spcPct val="90000"/>
              </a:lnSpc>
            </a:pPr>
            <a:endParaRPr lang="en-US" sz="1300" b="0" dirty="0"/>
          </a:p>
          <a:p>
            <a:pPr defTabSz="914400">
              <a:lnSpc>
                <a:spcPct val="90000"/>
              </a:lnSpc>
            </a:pPr>
            <a:r>
              <a:rPr lang="en-US" sz="1300" dirty="0">
                <a:sym typeface="Wingdings" panose="05000000000000000000" pitchFamily="2" charset="2"/>
              </a:rPr>
              <a:t>                       </a:t>
            </a:r>
            <a:r>
              <a:rPr lang="en-US" sz="1600" dirty="0">
                <a:solidFill>
                  <a:srgbClr val="CC9900"/>
                </a:solidFill>
                <a:sym typeface="Wingdings" panose="05000000000000000000" pitchFamily="2" charset="2"/>
              </a:rPr>
              <a:t></a:t>
            </a:r>
            <a:r>
              <a:rPr lang="en-US" sz="1600" dirty="0">
                <a:solidFill>
                  <a:srgbClr val="C00000"/>
                </a:solidFill>
                <a:sym typeface="Webdings" panose="05030102010509060703" pitchFamily="18" charset="2"/>
              </a:rPr>
              <a:t></a:t>
            </a:r>
            <a:r>
              <a:rPr lang="en-US" sz="1600" dirty="0">
                <a:solidFill>
                  <a:srgbClr val="CC9900"/>
                </a:solidFill>
                <a:sym typeface="Wingdings" panose="05000000000000000000" pitchFamily="2" charset="2"/>
              </a:rPr>
              <a:t></a:t>
            </a:r>
            <a:endParaRPr lang="en-US" sz="1600" dirty="0">
              <a:solidFill>
                <a:srgbClr val="CC9900"/>
              </a:solidFill>
            </a:endParaRPr>
          </a:p>
          <a:p>
            <a:pPr defTabSz="914400">
              <a:lnSpc>
                <a:spcPct val="90000"/>
              </a:lnSpc>
            </a:pPr>
            <a:r>
              <a:rPr lang="en-US" sz="1300" b="0" dirty="0"/>
              <a:t>…It is He</a:t>
            </a:r>
          </a:p>
          <a:p>
            <a:pPr defTabSz="914400">
              <a:lnSpc>
                <a:spcPct val="90000"/>
              </a:lnSpc>
            </a:pPr>
            <a:r>
              <a:rPr lang="en-US" sz="1300" dirty="0"/>
              <a:t>       </a:t>
            </a:r>
            <a:r>
              <a:rPr lang="en-US" sz="1300" b="0" dirty="0"/>
              <a:t>      who </a:t>
            </a:r>
          </a:p>
          <a:p>
            <a:pPr defTabSz="914400">
              <a:lnSpc>
                <a:spcPct val="90000"/>
              </a:lnSpc>
            </a:pPr>
            <a:r>
              <a:rPr lang="en-US" sz="1300" b="0" dirty="0"/>
              <a:t>               gives the grace </a:t>
            </a:r>
          </a:p>
          <a:p>
            <a:pPr defTabSz="914400">
              <a:lnSpc>
                <a:spcPct val="90000"/>
              </a:lnSpc>
            </a:pPr>
            <a:r>
              <a:rPr lang="en-US" sz="1300" b="0" dirty="0"/>
              <a:t>                            of virginity…” </a:t>
            </a:r>
          </a:p>
          <a:p>
            <a:pPr algn="ctr" defTabSz="914400">
              <a:lnSpc>
                <a:spcPct val="90000"/>
              </a:lnSpc>
            </a:pPr>
            <a:r>
              <a:rPr lang="en-US" sz="900" b="0" dirty="0"/>
              <a:t>Homily, Rite of Consecration</a:t>
            </a:r>
            <a:endParaRPr lang="en-US" sz="900" dirty="0"/>
          </a:p>
        </p:txBody>
      </p:sp>
    </p:spTree>
    <p:extLst>
      <p:ext uri="{BB962C8B-B14F-4D97-AF65-F5344CB8AC3E}">
        <p14:creationId xmlns:p14="http://schemas.microsoft.com/office/powerpoint/2010/main" val="135050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Placeholder 5" descr="A picture containing light&#10;&#10;Description automatically generated">
            <a:extLst>
              <a:ext uri="{FF2B5EF4-FFF2-40B4-BE49-F238E27FC236}">
                <a16:creationId xmlns:a16="http://schemas.microsoft.com/office/drawing/2014/main" id="{B9494566-87D3-463A-9081-4D2917858A8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6237"/>
          <a:stretch/>
        </p:blipFill>
        <p:spPr>
          <a:xfrm>
            <a:off x="1" y="7"/>
            <a:ext cx="7252232" cy="5143493"/>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69F2314F-AC40-4F41-859D-1F264B1AEB81}"/>
              </a:ext>
            </a:extLst>
          </p:cNvPr>
          <p:cNvSpPr>
            <a:spLocks noGrp="1"/>
          </p:cNvSpPr>
          <p:nvPr>
            <p:ph type="title"/>
          </p:nvPr>
        </p:nvSpPr>
        <p:spPr>
          <a:xfrm>
            <a:off x="5648708" y="273844"/>
            <a:ext cx="2866642" cy="1424934"/>
          </a:xfrm>
        </p:spPr>
        <p:txBody>
          <a:bodyPr vert="horz" lIns="68580" tIns="34290" rIns="68580" bIns="34290" rtlCol="0" anchor="ctr">
            <a:normAutofit/>
          </a:bodyPr>
          <a:lstStyle/>
          <a:p>
            <a:r>
              <a:rPr lang="en-US" sz="3000" dirty="0">
                <a:latin typeface="Tahoma" panose="020B0604030504040204" pitchFamily="34" charset="0"/>
                <a:ea typeface="Tahoma" panose="020B0604030504040204" pitchFamily="34" charset="0"/>
                <a:cs typeface="Tahoma" panose="020B0604030504040204" pitchFamily="34" charset="0"/>
              </a:rPr>
              <a:t>when Christ enters into our prayer…</a:t>
            </a:r>
          </a:p>
        </p:txBody>
      </p:sp>
      <p:sp>
        <p:nvSpPr>
          <p:cNvPr id="4" name="Text Placeholder 3">
            <a:extLst>
              <a:ext uri="{FF2B5EF4-FFF2-40B4-BE49-F238E27FC236}">
                <a16:creationId xmlns:a16="http://schemas.microsoft.com/office/drawing/2014/main" id="{3C4519DD-A97F-4D48-961F-BB95D4705167}"/>
              </a:ext>
            </a:extLst>
          </p:cNvPr>
          <p:cNvSpPr>
            <a:spLocks noGrp="1"/>
          </p:cNvSpPr>
          <p:nvPr>
            <p:ph type="body" sz="half" idx="2"/>
          </p:nvPr>
        </p:nvSpPr>
        <p:spPr>
          <a:xfrm>
            <a:off x="5648708" y="1825651"/>
            <a:ext cx="2866642" cy="2807072"/>
          </a:xfrm>
        </p:spPr>
        <p:txBody>
          <a:bodyPr vert="horz" lIns="68580" tIns="34290" rIns="68580" bIns="34290" rtlCol="0">
            <a:normAutofit/>
          </a:bodyPr>
          <a:lstStyle/>
          <a:p>
            <a:pPr algn="ctr"/>
            <a:endParaRPr lang="en-US" sz="2700" dirty="0">
              <a:latin typeface="Tahoma" panose="020B0604030504040204" pitchFamily="34" charset="0"/>
              <a:ea typeface="Tahoma" panose="020B0604030504040204" pitchFamily="34" charset="0"/>
              <a:cs typeface="Tahoma" panose="020B0604030504040204" pitchFamily="34" charset="0"/>
            </a:endParaRPr>
          </a:p>
          <a:p>
            <a:pPr algn="ctr"/>
            <a:r>
              <a:rPr lang="en-US" sz="2700" dirty="0">
                <a:latin typeface="Tahoma" panose="020B0604030504040204" pitchFamily="34" charset="0"/>
                <a:ea typeface="Tahoma" panose="020B0604030504040204" pitchFamily="34" charset="0"/>
                <a:cs typeface="Tahoma" panose="020B0604030504040204" pitchFamily="34" charset="0"/>
              </a:rPr>
              <a:t>Our heart </a:t>
            </a:r>
          </a:p>
          <a:p>
            <a:pPr algn="ctr"/>
            <a:r>
              <a:rPr lang="en-US" sz="2700" dirty="0">
                <a:latin typeface="Tahoma" panose="020B0604030504040204" pitchFamily="34" charset="0"/>
                <a:ea typeface="Tahoma" panose="020B0604030504040204" pitchFamily="34" charset="0"/>
                <a:cs typeface="Tahoma" panose="020B0604030504040204" pitchFamily="34" charset="0"/>
              </a:rPr>
              <a:t>shines forth </a:t>
            </a:r>
          </a:p>
          <a:p>
            <a:pPr algn="ctr"/>
            <a:r>
              <a:rPr lang="en-US" sz="2700" dirty="0">
                <a:latin typeface="Tahoma" panose="020B0604030504040204" pitchFamily="34" charset="0"/>
                <a:ea typeface="Tahoma" panose="020B0604030504040204" pitchFamily="34" charset="0"/>
                <a:cs typeface="Tahoma" panose="020B0604030504040204" pitchFamily="34" charset="0"/>
              </a:rPr>
              <a:t>His love </a:t>
            </a:r>
          </a:p>
          <a:p>
            <a:pPr algn="ctr"/>
            <a:r>
              <a:rPr lang="en-US" sz="2700" dirty="0">
                <a:latin typeface="Tahoma" panose="020B0604030504040204" pitchFamily="34" charset="0"/>
                <a:ea typeface="Tahoma" panose="020B0604030504040204" pitchFamily="34" charset="0"/>
                <a:cs typeface="Tahoma" panose="020B0604030504040204" pitchFamily="34" charset="0"/>
              </a:rPr>
              <a:t>for all to see.</a:t>
            </a:r>
          </a:p>
          <a:p>
            <a:endParaRPr lang="en-US" sz="1500" dirty="0"/>
          </a:p>
        </p:txBody>
      </p:sp>
    </p:spTree>
    <p:extLst>
      <p:ext uri="{BB962C8B-B14F-4D97-AF65-F5344CB8AC3E}">
        <p14:creationId xmlns:p14="http://schemas.microsoft.com/office/powerpoint/2010/main" val="2137174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 name="Picture 8" descr="A bright light in the sky&#10;&#10;Description automatically generated with medium confidence">
            <a:extLst>
              <a:ext uri="{FF2B5EF4-FFF2-40B4-BE49-F238E27FC236}">
                <a16:creationId xmlns:a16="http://schemas.microsoft.com/office/drawing/2014/main" id="{217F74CA-B293-4BB5-A425-358FB670CF3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1859" r="18585"/>
          <a:stretch/>
        </p:blipFill>
        <p:spPr>
          <a:xfrm>
            <a:off x="-2285" y="-142868"/>
            <a:ext cx="9143999" cy="5143493"/>
          </a:xfrm>
          <a:prstGeom prst="rect">
            <a:avLst/>
          </a:prstGeom>
        </p:spPr>
      </p:pic>
      <p:sp>
        <p:nvSpPr>
          <p:cNvPr id="39" name="Rectangle 38">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E1D86079-89CF-4AF8-A3E2-DF48E9E8322B}"/>
              </a:ext>
            </a:extLst>
          </p:cNvPr>
          <p:cNvSpPr>
            <a:spLocks noGrp="1"/>
          </p:cNvSpPr>
          <p:nvPr>
            <p:ph type="title"/>
          </p:nvPr>
        </p:nvSpPr>
        <p:spPr>
          <a:xfrm>
            <a:off x="822960" y="244162"/>
            <a:ext cx="7543800" cy="2681084"/>
          </a:xfrm>
          <a:effectLst>
            <a:outerShdw blurRad="50800" dist="38100" dir="2700000" algn="tl" rotWithShape="0">
              <a:prstClr val="black">
                <a:alpha val="40000"/>
              </a:prstClr>
            </a:outerShdw>
          </a:effectLst>
        </p:spPr>
        <p:txBody>
          <a:bodyPr vert="horz" lIns="68580" tIns="34290" rIns="68580" bIns="34290" rtlCol="0" anchor="b">
            <a:normAutofit/>
          </a:bodyPr>
          <a:lstStyle/>
          <a:p>
            <a:pPr algn="ctr"/>
            <a:r>
              <a:rPr lang="en-US" sz="3900">
                <a:solidFill>
                  <a:srgbClr val="FFFFFF"/>
                </a:solidFill>
              </a:rPr>
              <a:t>With God’s grace</a:t>
            </a:r>
          </a:p>
        </p:txBody>
      </p:sp>
      <p:sp>
        <p:nvSpPr>
          <p:cNvPr id="4" name="Text Placeholder 3">
            <a:extLst>
              <a:ext uri="{FF2B5EF4-FFF2-40B4-BE49-F238E27FC236}">
                <a16:creationId xmlns:a16="http://schemas.microsoft.com/office/drawing/2014/main" id="{65E45156-177A-4C7B-9A5A-5DD2B389FE5E}"/>
              </a:ext>
            </a:extLst>
          </p:cNvPr>
          <p:cNvSpPr>
            <a:spLocks noGrp="1"/>
          </p:cNvSpPr>
          <p:nvPr>
            <p:ph type="body" sz="half" idx="2"/>
          </p:nvPr>
        </p:nvSpPr>
        <p:spPr>
          <a:xfrm>
            <a:off x="825038" y="3054033"/>
            <a:ext cx="7543800" cy="962030"/>
          </a:xfrm>
          <a:effectLst>
            <a:outerShdw blurRad="50800" dist="38100" dir="2700000" algn="tl" rotWithShape="0">
              <a:prstClr val="black">
                <a:alpha val="40000"/>
              </a:prstClr>
            </a:outerShdw>
          </a:effectLst>
        </p:spPr>
        <p:txBody>
          <a:bodyPr vert="horz" lIns="68580" tIns="34290" rIns="68580" bIns="34290" rtlCol="0">
            <a:normAutofit/>
          </a:bodyPr>
          <a:lstStyle/>
          <a:p>
            <a:pPr algn="ctr"/>
            <a:endParaRPr lang="en-US" sz="1800" dirty="0">
              <a:solidFill>
                <a:srgbClr val="FFFFFF"/>
              </a:solidFill>
            </a:endParaRPr>
          </a:p>
        </p:txBody>
      </p:sp>
    </p:spTree>
    <p:extLst>
      <p:ext uri="{BB962C8B-B14F-4D97-AF65-F5344CB8AC3E}">
        <p14:creationId xmlns:p14="http://schemas.microsoft.com/office/powerpoint/2010/main" val="3038812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4" name="Picture 13" descr="Spa setting of candles">
            <a:extLst>
              <a:ext uri="{FF2B5EF4-FFF2-40B4-BE49-F238E27FC236}">
                <a16:creationId xmlns:a16="http://schemas.microsoft.com/office/drawing/2014/main" id="{648F9FFD-FEEB-4FCB-BC2F-E52CBEEAD584}"/>
              </a:ext>
            </a:extLst>
          </p:cNvPr>
          <p:cNvPicPr>
            <a:picLocks noChangeAspect="1"/>
          </p:cNvPicPr>
          <p:nvPr/>
        </p:nvPicPr>
        <p:blipFill rotWithShape="1">
          <a:blip r:embed="rId2"/>
          <a:srcRect t="5707" b="9706"/>
          <a:stretch/>
        </p:blipFill>
        <p:spPr>
          <a:xfrm>
            <a:off x="-2285" y="6666"/>
            <a:ext cx="9143999" cy="5143493"/>
          </a:xfrm>
          <a:prstGeom prst="rect">
            <a:avLst/>
          </a:prstGeom>
        </p:spPr>
      </p:pic>
      <p:sp>
        <p:nvSpPr>
          <p:cNvPr id="27" name="Rectangle 26">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Title 4">
            <a:extLst>
              <a:ext uri="{FF2B5EF4-FFF2-40B4-BE49-F238E27FC236}">
                <a16:creationId xmlns:a16="http://schemas.microsoft.com/office/drawing/2014/main" id="{411DAB40-12D9-4527-8AFC-3ADD15DA7441}"/>
              </a:ext>
            </a:extLst>
          </p:cNvPr>
          <p:cNvSpPr>
            <a:spLocks noGrp="1"/>
          </p:cNvSpPr>
          <p:nvPr>
            <p:ph type="ctrTitle"/>
          </p:nvPr>
        </p:nvSpPr>
        <p:spPr>
          <a:xfrm>
            <a:off x="822960" y="244162"/>
            <a:ext cx="7543800" cy="2681084"/>
          </a:xfrm>
          <a:effectLst>
            <a:outerShdw blurRad="50800" dist="38100" dir="2700000" algn="tl" rotWithShape="0">
              <a:prstClr val="black">
                <a:alpha val="40000"/>
              </a:prstClr>
            </a:outerShdw>
          </a:effectLst>
        </p:spPr>
        <p:txBody>
          <a:bodyPr>
            <a:normAutofit/>
          </a:bodyPr>
          <a:lstStyle/>
          <a:p>
            <a:r>
              <a:rPr lang="en-US" sz="3900" dirty="0">
                <a:solidFill>
                  <a:srgbClr val="FFFFFF"/>
                </a:solidFill>
              </a:rPr>
              <a:t>The Mystical Body of Christ</a:t>
            </a:r>
          </a:p>
        </p:txBody>
      </p:sp>
      <p:sp>
        <p:nvSpPr>
          <p:cNvPr id="6" name="Subtitle 5">
            <a:extLst>
              <a:ext uri="{FF2B5EF4-FFF2-40B4-BE49-F238E27FC236}">
                <a16:creationId xmlns:a16="http://schemas.microsoft.com/office/drawing/2014/main" id="{6A22E540-FAFD-4B88-B9DE-CD4C65D912EB}"/>
              </a:ext>
            </a:extLst>
          </p:cNvPr>
          <p:cNvSpPr>
            <a:spLocks noGrp="1"/>
          </p:cNvSpPr>
          <p:nvPr>
            <p:ph type="subTitle" idx="1"/>
          </p:nvPr>
        </p:nvSpPr>
        <p:spPr>
          <a:xfrm>
            <a:off x="825038" y="3054033"/>
            <a:ext cx="7543800" cy="962030"/>
          </a:xfrm>
          <a:effectLst>
            <a:outerShdw blurRad="50800" dist="38100" dir="2700000" algn="tl" rotWithShape="0">
              <a:prstClr val="black">
                <a:alpha val="40000"/>
              </a:prstClr>
            </a:outerShdw>
          </a:effectLst>
        </p:spPr>
        <p:txBody>
          <a:bodyPr>
            <a:normAutofit/>
          </a:bodyPr>
          <a:lstStyle/>
          <a:p>
            <a:r>
              <a:rPr lang="en-US" dirty="0">
                <a:solidFill>
                  <a:srgbClr val="FFFFFF"/>
                </a:solidFill>
              </a:rPr>
              <a:t>is enriched when we pray with the mind and heart of Holy Mother Church.</a:t>
            </a:r>
          </a:p>
          <a:p>
            <a:endParaRPr lang="en-US" dirty="0">
              <a:solidFill>
                <a:srgbClr val="FFFFFF"/>
              </a:solidFill>
            </a:endParaRPr>
          </a:p>
        </p:txBody>
      </p:sp>
    </p:spTree>
    <p:extLst>
      <p:ext uri="{BB962C8B-B14F-4D97-AF65-F5344CB8AC3E}">
        <p14:creationId xmlns:p14="http://schemas.microsoft.com/office/powerpoint/2010/main" val="3525721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Glasses on top of a book">
            <a:extLst>
              <a:ext uri="{FF2B5EF4-FFF2-40B4-BE49-F238E27FC236}">
                <a16:creationId xmlns:a16="http://schemas.microsoft.com/office/drawing/2014/main" id="{354C7500-10DF-48F1-81AD-47B985E5E360}"/>
              </a:ext>
            </a:extLst>
          </p:cNvPr>
          <p:cNvPicPr>
            <a:picLocks noChangeAspect="1"/>
          </p:cNvPicPr>
          <p:nvPr/>
        </p:nvPicPr>
        <p:blipFill rotWithShape="1">
          <a:blip r:embed="rId2"/>
          <a:srcRect r="6588" b="-1"/>
          <a:stretch/>
        </p:blipFill>
        <p:spPr>
          <a:xfrm>
            <a:off x="1891768" y="7"/>
            <a:ext cx="7252232" cy="5143493"/>
          </a:xfrm>
          <a:prstGeom prst="rect">
            <a:avLst/>
          </a:prstGeom>
        </p:spPr>
      </p:pic>
      <p:sp>
        <p:nvSpPr>
          <p:cNvPr id="36" name="Rectangle 35">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21FA6DD3-12E1-4386-90D4-D4EE6D4B4AD8}"/>
              </a:ext>
            </a:extLst>
          </p:cNvPr>
          <p:cNvSpPr>
            <a:spLocks noGrp="1"/>
          </p:cNvSpPr>
          <p:nvPr>
            <p:ph type="title"/>
          </p:nvPr>
        </p:nvSpPr>
        <p:spPr>
          <a:xfrm>
            <a:off x="714171" y="557585"/>
            <a:ext cx="2980039" cy="2769021"/>
          </a:xfrm>
          <a:noFill/>
        </p:spPr>
        <p:txBody>
          <a:bodyPr vert="horz" lIns="68580" tIns="34290" rIns="68580" bIns="34290" rtlCol="0" anchor="b">
            <a:normAutofit/>
          </a:bodyPr>
          <a:lstStyle/>
          <a:p>
            <a:r>
              <a:rPr lang="en-US" sz="2700" dirty="0">
                <a:latin typeface="Tahoma" panose="020B0604030504040204" pitchFamily="34" charset="0"/>
                <a:ea typeface="Tahoma" panose="020B0604030504040204" pitchFamily="34" charset="0"/>
                <a:cs typeface="Tahoma" panose="020B0604030504040204" pitchFamily="34" charset="0"/>
              </a:rPr>
              <a:t>As you use the              </a:t>
            </a:r>
            <a:r>
              <a:rPr lang="en-US" sz="3900" dirty="0">
                <a:latin typeface="Edwardian Script ITC" panose="030303020407070D0804" pitchFamily="66" charset="0"/>
              </a:rPr>
              <a:t>Ponderings</a:t>
            </a:r>
          </a:p>
        </p:txBody>
      </p:sp>
      <p:sp>
        <p:nvSpPr>
          <p:cNvPr id="3" name="Content Placeholder 2">
            <a:extLst>
              <a:ext uri="{FF2B5EF4-FFF2-40B4-BE49-F238E27FC236}">
                <a16:creationId xmlns:a16="http://schemas.microsoft.com/office/drawing/2014/main" id="{1C5C70C2-ABB7-4A17-98F6-61A9E7098027}"/>
              </a:ext>
            </a:extLst>
          </p:cNvPr>
          <p:cNvSpPr>
            <a:spLocks noGrp="1"/>
          </p:cNvSpPr>
          <p:nvPr>
            <p:ph idx="1"/>
          </p:nvPr>
        </p:nvSpPr>
        <p:spPr>
          <a:xfrm>
            <a:off x="714172" y="3471926"/>
            <a:ext cx="2980040" cy="1113989"/>
          </a:xfrm>
          <a:noFill/>
        </p:spPr>
        <p:txBody>
          <a:bodyPr vert="horz" lIns="68580" tIns="34290" rIns="68580" bIns="34290" rtlCol="0">
            <a:normAutofit/>
          </a:bodyPr>
          <a:lstStyle/>
          <a:p>
            <a:pPr marL="0" indent="0" algn="r">
              <a:buNone/>
            </a:pPr>
            <a:r>
              <a:rPr lang="en-US" sz="1800" dirty="0">
                <a:latin typeface="Tahoma" panose="020B0604030504040204" pitchFamily="34" charset="0"/>
                <a:ea typeface="Tahoma" panose="020B0604030504040204" pitchFamily="34" charset="0"/>
                <a:cs typeface="Tahoma" panose="020B0604030504040204" pitchFamily="34" charset="0"/>
              </a:rPr>
              <a:t>You will find quotations from </a:t>
            </a:r>
          </a:p>
          <a:p>
            <a:pPr marL="0" indent="0" algn="r">
              <a:buNone/>
            </a:pPr>
            <a:r>
              <a:rPr lang="en-US" sz="1800" dirty="0">
                <a:latin typeface="Tahoma" panose="020B0604030504040204" pitchFamily="34" charset="0"/>
                <a:ea typeface="Tahoma" panose="020B0604030504040204" pitchFamily="34" charset="0"/>
                <a:cs typeface="Tahoma" panose="020B0604030504040204" pitchFamily="34" charset="0"/>
              </a:rPr>
              <a:t>The Roman Pontifical </a:t>
            </a:r>
          </a:p>
        </p:txBody>
      </p:sp>
    </p:spTree>
    <p:extLst>
      <p:ext uri="{BB962C8B-B14F-4D97-AF65-F5344CB8AC3E}">
        <p14:creationId xmlns:p14="http://schemas.microsoft.com/office/powerpoint/2010/main" val="2153604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07E80-FF86-4D2A-AC7E-182241DC118A}"/>
              </a:ext>
            </a:extLst>
          </p:cNvPr>
          <p:cNvSpPr>
            <a:spLocks noGrp="1"/>
          </p:cNvSpPr>
          <p:nvPr>
            <p:ph type="title"/>
          </p:nvPr>
        </p:nvSpPr>
        <p:spPr/>
        <p:txBody>
          <a:bodyPr>
            <a:normAutofit/>
          </a:bodyPr>
          <a:lstStyle/>
          <a:p>
            <a:pPr algn="ctr"/>
            <a:r>
              <a:rPr lang="en-US" sz="2700" dirty="0">
                <a:latin typeface="Tahoma" panose="020B0604030504040204" pitchFamily="34" charset="0"/>
                <a:ea typeface="Tahoma" panose="020B0604030504040204" pitchFamily="34" charset="0"/>
                <a:cs typeface="Tahoma" panose="020B0604030504040204" pitchFamily="34" charset="0"/>
              </a:rPr>
              <a:t>The </a:t>
            </a:r>
            <a:r>
              <a:rPr lang="en-US" sz="3600" dirty="0">
                <a:solidFill>
                  <a:srgbClr val="0070C0"/>
                </a:solidFill>
                <a:latin typeface="Edwardian Script ITC" panose="030303020407070D0804" pitchFamily="66" charset="0"/>
                <a:ea typeface="Tahoma" panose="020B0604030504040204" pitchFamily="34" charset="0"/>
                <a:cs typeface="Tahoma" panose="020B0604030504040204" pitchFamily="34" charset="0"/>
              </a:rPr>
              <a:t>“Ponderings”</a:t>
            </a:r>
            <a:r>
              <a:rPr lang="en-US" sz="3600" dirty="0">
                <a:latin typeface="Edwardian Script ITC" panose="030303020407070D0804" pitchFamily="66" charset="0"/>
                <a:ea typeface="Tahoma" panose="020B0604030504040204" pitchFamily="34" charset="0"/>
                <a:cs typeface="Tahoma" panose="020B0604030504040204" pitchFamily="34" charset="0"/>
              </a:rPr>
              <a:t>  </a:t>
            </a:r>
            <a:r>
              <a:rPr lang="en-US" sz="2700" dirty="0">
                <a:latin typeface="Tahoma" panose="020B0604030504040204" pitchFamily="34" charset="0"/>
                <a:ea typeface="Tahoma" panose="020B0604030504040204" pitchFamily="34" charset="0"/>
                <a:cs typeface="Tahoma" panose="020B0604030504040204" pitchFamily="34" charset="0"/>
              </a:rPr>
              <a:t>are available </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to be ‘downloaded’ for your convenience.</a:t>
            </a:r>
          </a:p>
        </p:txBody>
      </p:sp>
      <p:sp>
        <p:nvSpPr>
          <p:cNvPr id="5" name="Content Placeholder 4">
            <a:extLst>
              <a:ext uri="{FF2B5EF4-FFF2-40B4-BE49-F238E27FC236}">
                <a16:creationId xmlns:a16="http://schemas.microsoft.com/office/drawing/2014/main" id="{A86F3314-93F5-413A-B83C-308088E4BB84}"/>
              </a:ext>
            </a:extLst>
          </p:cNvPr>
          <p:cNvSpPr>
            <a:spLocks noGrp="1"/>
          </p:cNvSpPr>
          <p:nvPr>
            <p:ph sz="half" idx="1"/>
          </p:nvPr>
        </p:nvSpPr>
        <p:spPr/>
        <p:txBody>
          <a:bodyPr/>
          <a:lstStyle/>
          <a:p>
            <a:pPr marL="0" indent="0" algn="ctr">
              <a:buNone/>
            </a:pPr>
            <a:endParaRPr lang="en-US" sz="3000" dirty="0"/>
          </a:p>
          <a:p>
            <a:pPr marL="0" indent="0" algn="ctr">
              <a:buNone/>
            </a:pPr>
            <a:r>
              <a:rPr lang="en-US" sz="3000" dirty="0"/>
              <a:t>Each </a:t>
            </a:r>
            <a:r>
              <a:rPr lang="en-US" sz="3600" dirty="0">
                <a:solidFill>
                  <a:srgbClr val="0070C0"/>
                </a:solidFill>
                <a:latin typeface="Edwardian Script ITC" panose="030303020407070D0804" pitchFamily="66" charset="0"/>
                <a:cs typeface="David" panose="020B0604020202020204" pitchFamily="34" charset="-79"/>
              </a:rPr>
              <a:t>Pondering</a:t>
            </a:r>
            <a:r>
              <a:rPr lang="en-US" sz="3000" dirty="0">
                <a:solidFill>
                  <a:srgbClr val="0070C0"/>
                </a:solidFill>
              </a:rPr>
              <a:t> </a:t>
            </a:r>
            <a:r>
              <a:rPr lang="en-US" sz="3000" dirty="0"/>
              <a:t>has both </a:t>
            </a:r>
          </a:p>
          <a:p>
            <a:pPr marL="0" indent="0" algn="ctr">
              <a:buNone/>
            </a:pPr>
            <a:r>
              <a:rPr lang="en-US" sz="3000" dirty="0"/>
              <a:t>a cover and a text</a:t>
            </a:r>
          </a:p>
          <a:p>
            <a:pPr marL="0" indent="0" algn="ctr">
              <a:buNone/>
            </a:pPr>
            <a:r>
              <a:rPr lang="en-US" sz="3000" dirty="0"/>
              <a:t>saved in a PDF format</a:t>
            </a:r>
          </a:p>
        </p:txBody>
      </p:sp>
      <p:sp>
        <p:nvSpPr>
          <p:cNvPr id="6" name="Content Placeholder 5">
            <a:extLst>
              <a:ext uri="{FF2B5EF4-FFF2-40B4-BE49-F238E27FC236}">
                <a16:creationId xmlns:a16="http://schemas.microsoft.com/office/drawing/2014/main" id="{B7971E58-B851-4AB2-B541-5753780F1045}"/>
              </a:ext>
            </a:extLst>
          </p:cNvPr>
          <p:cNvSpPr>
            <a:spLocks noGrp="1"/>
          </p:cNvSpPr>
          <p:nvPr>
            <p:ph sz="half" idx="2"/>
          </p:nvPr>
        </p:nvSpPr>
        <p:spPr/>
        <p:txBody>
          <a:bodyPr/>
          <a:lstStyle/>
          <a:p>
            <a:pPr marL="0" indent="0">
              <a:buNone/>
            </a:pPr>
            <a:endParaRPr lang="en-US" dirty="0"/>
          </a:p>
          <a:p>
            <a:pPr marL="0" indent="0">
              <a:buNone/>
            </a:pPr>
            <a:endParaRPr lang="en-US" dirty="0"/>
          </a:p>
          <a:p>
            <a:pPr marL="0" indent="0" algn="ctr">
              <a:buNone/>
            </a:pPr>
            <a:r>
              <a:rPr lang="en-US" dirty="0"/>
              <a:t>Printable on  8.5 x 11 paper</a:t>
            </a:r>
          </a:p>
          <a:p>
            <a:pPr marL="0" indent="0" algn="ctr">
              <a:buNone/>
            </a:pPr>
            <a:r>
              <a:rPr lang="en-US" dirty="0"/>
              <a:t>“landscape”</a:t>
            </a:r>
          </a:p>
          <a:p>
            <a:pPr marL="0" indent="0" algn="ctr">
              <a:buNone/>
            </a:pPr>
            <a:r>
              <a:rPr lang="en-US" dirty="0"/>
              <a:t>Print back-to-back </a:t>
            </a:r>
          </a:p>
          <a:p>
            <a:pPr marL="0" indent="0" algn="ctr">
              <a:buNone/>
            </a:pPr>
            <a:r>
              <a:rPr lang="en-US" dirty="0"/>
              <a:t>The cover could be copied on heavier card stock in color.</a:t>
            </a:r>
          </a:p>
          <a:p>
            <a:pPr marL="0" indent="0">
              <a:buNone/>
            </a:pPr>
            <a:endParaRPr lang="en-US" dirty="0"/>
          </a:p>
        </p:txBody>
      </p:sp>
    </p:spTree>
    <p:extLst>
      <p:ext uri="{BB962C8B-B14F-4D97-AF65-F5344CB8AC3E}">
        <p14:creationId xmlns:p14="http://schemas.microsoft.com/office/powerpoint/2010/main" val="4205979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48CC-4DC6-4D7C-8568-EE5A8738715F}"/>
              </a:ext>
            </a:extLst>
          </p:cNvPr>
          <p:cNvSpPr>
            <a:spLocks noGrp="1"/>
          </p:cNvSpPr>
          <p:nvPr>
            <p:ph type="title"/>
          </p:nvPr>
        </p:nvSpPr>
        <p:spPr/>
        <p:txBody>
          <a:bodyPr/>
          <a:lstStyle/>
          <a:p>
            <a:r>
              <a:rPr lang="en-US" dirty="0"/>
              <a:t>There are nine  </a:t>
            </a:r>
            <a:r>
              <a:rPr lang="en-US" sz="5400" dirty="0">
                <a:solidFill>
                  <a:srgbClr val="0070C0"/>
                </a:solidFill>
                <a:latin typeface="Edwardian Script ITC" panose="030303020407070D0804" pitchFamily="66" charset="0"/>
              </a:rPr>
              <a:t>Ponderings</a:t>
            </a:r>
          </a:p>
        </p:txBody>
      </p:sp>
      <p:sp>
        <p:nvSpPr>
          <p:cNvPr id="3" name="Content Placeholder 2">
            <a:extLst>
              <a:ext uri="{FF2B5EF4-FFF2-40B4-BE49-F238E27FC236}">
                <a16:creationId xmlns:a16="http://schemas.microsoft.com/office/drawing/2014/main" id="{22A18ADC-C49E-425E-BFA4-C91FD4772F55}"/>
              </a:ext>
            </a:extLst>
          </p:cNvPr>
          <p:cNvSpPr>
            <a:spLocks noGrp="1"/>
          </p:cNvSpPr>
          <p:nvPr>
            <p:ph sz="half" idx="1"/>
          </p:nvPr>
        </p:nvSpPr>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1. Invitatory</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2. Morning Prayer</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3. Evening Prayer</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4. The Gospel Canticle</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5. Our Father</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6. Intercessions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rPr>
              <a:t>these 3 are part of both Morning &amp; Evening Prayer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518ED5D3-269F-48D9-9C03-D2AEEF0F8C9B}"/>
              </a:ext>
            </a:extLst>
          </p:cNvPr>
          <p:cNvSpPr>
            <a:spLocks noGrp="1"/>
          </p:cNvSpPr>
          <p:nvPr>
            <p:ph sz="half" idx="2"/>
          </p:nvPr>
        </p:nvSpPr>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7. Office of Readings</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8. The “Little Hours”</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9. Night Prayer</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These Hours are prayed by those responsible for praying all seven “hours”.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For the consecrated virgin they are ‘extra’ and enriching when she has time to pray them.</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8931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D77BC-FBD4-4390-AE1D-90BFAA15F74D}"/>
              </a:ext>
            </a:extLst>
          </p:cNvPr>
          <p:cNvSpPr>
            <a:spLocks noGrp="1"/>
          </p:cNvSpPr>
          <p:nvPr>
            <p:ph type="title"/>
          </p:nvPr>
        </p:nvSpPr>
        <p:spPr/>
        <p:txBody>
          <a:bodyPr>
            <a:normAutofit/>
          </a:bodyPr>
          <a:lstStyle/>
          <a:p>
            <a:r>
              <a:rPr lang="en-US" sz="11250" dirty="0">
                <a:solidFill>
                  <a:srgbClr val="0070C0"/>
                </a:solidFill>
                <a:latin typeface="Edwardian Script ITC" panose="030303020407070D0804" pitchFamily="66" charset="0"/>
              </a:rPr>
              <a:t>Ponderings</a:t>
            </a:r>
            <a:endParaRPr lang="en-US" sz="11250" dirty="0"/>
          </a:p>
        </p:txBody>
      </p:sp>
      <p:sp>
        <p:nvSpPr>
          <p:cNvPr id="6" name="Text Placeholder 5">
            <a:extLst>
              <a:ext uri="{FF2B5EF4-FFF2-40B4-BE49-F238E27FC236}">
                <a16:creationId xmlns:a16="http://schemas.microsoft.com/office/drawing/2014/main" id="{26239324-6E32-4457-84FC-46D4953302CB}"/>
              </a:ext>
            </a:extLst>
          </p:cNvPr>
          <p:cNvSpPr>
            <a:spLocks noGrp="1"/>
          </p:cNvSpPr>
          <p:nvPr>
            <p:ph type="body" idx="1"/>
          </p:nvPr>
        </p:nvSpPr>
        <p:spPr>
          <a:xfrm>
            <a:off x="972105" y="3442098"/>
            <a:ext cx="7538483" cy="1005615"/>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With this introduction to each one of them..</a:t>
            </a:r>
          </a:p>
          <a:p>
            <a:r>
              <a:rPr lang="en-US" dirty="0">
                <a:latin typeface="Tahoma" panose="020B0604030504040204" pitchFamily="34" charset="0"/>
                <a:ea typeface="Tahoma" panose="020B0604030504040204" pitchFamily="34" charset="0"/>
                <a:cs typeface="Tahoma" panose="020B0604030504040204" pitchFamily="34" charset="0"/>
              </a:rPr>
              <a:t>my prayer is they will help you grow in the Love of Christ and His holy Church through our uniting in prayer with the Mystical Body of Christ…..</a:t>
            </a:r>
          </a:p>
        </p:txBody>
      </p:sp>
    </p:spTree>
    <p:extLst>
      <p:ext uri="{BB962C8B-B14F-4D97-AF65-F5344CB8AC3E}">
        <p14:creationId xmlns:p14="http://schemas.microsoft.com/office/powerpoint/2010/main" val="190425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D7E2C-F82B-4313-B8E4-E93C21E93707}"/>
              </a:ext>
            </a:extLst>
          </p:cNvPr>
          <p:cNvSpPr>
            <a:spLocks noGrp="1"/>
          </p:cNvSpPr>
          <p:nvPr>
            <p:ph type="title"/>
          </p:nvPr>
        </p:nvSpPr>
        <p:spPr>
          <a:xfrm>
            <a:off x="564356" y="441127"/>
            <a:ext cx="7886700" cy="1150196"/>
          </a:xfrm>
        </p:spPr>
        <p:txBody>
          <a:bodyPr>
            <a:noAutofit/>
          </a:bodyPr>
          <a:lstStyle/>
          <a:p>
            <a:pPr algn="ctr"/>
            <a:r>
              <a:rPr lang="en-US" sz="9375" dirty="0">
                <a:solidFill>
                  <a:srgbClr val="C00000"/>
                </a:solidFill>
                <a:latin typeface="Edwardian Script ITC" panose="030303020407070D0804" pitchFamily="66" charset="0"/>
              </a:rPr>
              <a:t>The Invitatory</a:t>
            </a:r>
          </a:p>
        </p:txBody>
      </p:sp>
      <p:sp>
        <p:nvSpPr>
          <p:cNvPr id="6" name="Content Placeholder 5">
            <a:extLst>
              <a:ext uri="{FF2B5EF4-FFF2-40B4-BE49-F238E27FC236}">
                <a16:creationId xmlns:a16="http://schemas.microsoft.com/office/drawing/2014/main" id="{50EC195C-896E-4B8B-99BE-60C3869D93D7}"/>
              </a:ext>
            </a:extLst>
          </p:cNvPr>
          <p:cNvSpPr>
            <a:spLocks noGrp="1"/>
          </p:cNvSpPr>
          <p:nvPr>
            <p:ph idx="1"/>
          </p:nvPr>
        </p:nvSpPr>
        <p:spPr>
          <a:xfrm>
            <a:off x="918839" y="1591324"/>
            <a:ext cx="7317420" cy="2550110"/>
          </a:xfrm>
          <a:ln w="38100" cmpd="dbl">
            <a:solidFill>
              <a:srgbClr val="C00000"/>
            </a:solidFill>
          </a:ln>
        </p:spPr>
        <p:txBody>
          <a:bodyPr>
            <a:normAutofit fontScale="85000" lnSpcReduction="10000"/>
          </a:bodyPr>
          <a:lstStyle/>
          <a:p>
            <a:pPr marL="0" indent="0">
              <a:buNone/>
            </a:pPr>
            <a:endParaRPr lang="en-US" dirty="0"/>
          </a:p>
          <a:p>
            <a:pPr marL="0" indent="0">
              <a:lnSpc>
                <a:spcPct val="120000"/>
              </a:lnSpc>
              <a:buNone/>
            </a:pPr>
            <a:r>
              <a:rPr lang="en-US" sz="93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“Lord open my lips.  And my mouth will proclaim your praise.”</a:t>
            </a:r>
            <a:endParaRPr lang="en-US" sz="1425"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Thus begins the opening prayer of the Liturgy of the Hours,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Divine Office for each day.</a:t>
            </a:r>
          </a:p>
        </p:txBody>
      </p:sp>
    </p:spTree>
    <p:extLst>
      <p:ext uri="{BB962C8B-B14F-4D97-AF65-F5344CB8AC3E}">
        <p14:creationId xmlns:p14="http://schemas.microsoft.com/office/powerpoint/2010/main" val="1400036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F284-5573-4D22-A26F-FF8A087DCF91}"/>
              </a:ext>
            </a:extLst>
          </p:cNvPr>
          <p:cNvSpPr>
            <a:spLocks noGrp="1"/>
          </p:cNvSpPr>
          <p:nvPr>
            <p:ph type="title"/>
          </p:nvPr>
        </p:nvSpPr>
        <p:spPr>
          <a:xfrm>
            <a:off x="628650" y="273844"/>
            <a:ext cx="4018811" cy="1344112"/>
          </a:xfrm>
        </p:spPr>
        <p:txBody>
          <a:bodyPr>
            <a:norm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Each part of the Office </a:t>
            </a:r>
            <a:b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is designed </a:t>
            </a:r>
            <a:b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to sanctify the day.</a:t>
            </a:r>
          </a:p>
        </p:txBody>
      </p:sp>
      <p:pic>
        <p:nvPicPr>
          <p:cNvPr id="3" name="Picture Placeholder 8" descr="Diagram&#10;&#10;Description automatically generated">
            <a:extLst>
              <a:ext uri="{FF2B5EF4-FFF2-40B4-BE49-F238E27FC236}">
                <a16:creationId xmlns:a16="http://schemas.microsoft.com/office/drawing/2014/main" id="{215E599D-0BC6-49F4-B7D6-11D5059159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981" r="3638"/>
          <a:stretch/>
        </p:blipFill>
        <p:spPr>
          <a:xfrm>
            <a:off x="4100513" y="1025819"/>
            <a:ext cx="4864894" cy="3091862"/>
          </a:xfrm>
          <a:prstGeom prst="rect">
            <a:avLst/>
          </a:prstGeom>
        </p:spPr>
      </p:pic>
      <p:sp>
        <p:nvSpPr>
          <p:cNvPr id="4" name="Isosceles Triangle 3">
            <a:extLst>
              <a:ext uri="{FF2B5EF4-FFF2-40B4-BE49-F238E27FC236}">
                <a16:creationId xmlns:a16="http://schemas.microsoft.com/office/drawing/2014/main" id="{21A236ED-EE8A-455D-A43A-7E03F2725C49}"/>
              </a:ext>
            </a:extLst>
          </p:cNvPr>
          <p:cNvSpPr/>
          <p:nvPr/>
        </p:nvSpPr>
        <p:spPr>
          <a:xfrm flipV="1">
            <a:off x="3960032" y="1065321"/>
            <a:ext cx="1897601" cy="1105269"/>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918161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BE95-BB41-44E0-A152-0AAF00124C89}"/>
              </a:ext>
            </a:extLst>
          </p:cNvPr>
          <p:cNvSpPr>
            <a:spLocks noGrp="1"/>
          </p:cNvSpPr>
          <p:nvPr>
            <p:ph type="title"/>
          </p:nvPr>
        </p:nvSpPr>
        <p:spPr>
          <a:xfrm>
            <a:off x="3724073" y="471951"/>
            <a:ext cx="4939868" cy="964620"/>
          </a:xfrm>
        </p:spPr>
        <p:txBody>
          <a:bodyPr vert="horz" lIns="68580" tIns="34290" rIns="68580" bIns="34290" rtlCol="0" anchor="b">
            <a:normAutofit/>
          </a:bodyPr>
          <a:lstStyle/>
          <a:p>
            <a:r>
              <a:rPr lang="en-US" sz="2100"/>
              <a:t/>
            </a:r>
            <a:br>
              <a:rPr lang="en-US" sz="2100"/>
            </a:br>
            <a:r>
              <a:rPr lang="en-US" sz="2100"/>
              <a:t/>
            </a:r>
            <a:br>
              <a:rPr lang="en-US" sz="2100"/>
            </a:br>
            <a:endParaRPr lang="en-US" sz="2100"/>
          </a:p>
        </p:txBody>
      </p:sp>
      <p:sp>
        <p:nvSpPr>
          <p:cNvPr id="4" name="Text Placeholder 3">
            <a:extLst>
              <a:ext uri="{FF2B5EF4-FFF2-40B4-BE49-F238E27FC236}">
                <a16:creationId xmlns:a16="http://schemas.microsoft.com/office/drawing/2014/main" id="{668E06C9-F8B5-4D8A-834D-82D4C447FFFB}"/>
              </a:ext>
            </a:extLst>
          </p:cNvPr>
          <p:cNvSpPr>
            <a:spLocks noGrp="1"/>
          </p:cNvSpPr>
          <p:nvPr>
            <p:ph type="body" sz="half" idx="2"/>
          </p:nvPr>
        </p:nvSpPr>
        <p:spPr>
          <a:xfrm>
            <a:off x="3724074" y="1828801"/>
            <a:ext cx="4939867" cy="2839064"/>
          </a:xfrm>
        </p:spPr>
        <p:txBody>
          <a:bodyPr vert="horz" lIns="68580" tIns="34290" rIns="68580" bIns="34290" rtlCol="0">
            <a:normAutofit/>
          </a:bodyPr>
          <a:lstStyle/>
          <a:p>
            <a:r>
              <a:rPr lang="en-US" sz="1500" dirty="0"/>
              <a:t>Morning Prayer and Evening Prayer </a:t>
            </a:r>
          </a:p>
          <a:p>
            <a:r>
              <a:rPr lang="en-US" sz="1500" dirty="0"/>
              <a:t>hinges of the Liturgy of the Hours</a:t>
            </a:r>
          </a:p>
          <a:p>
            <a:r>
              <a:rPr lang="en-US" sz="1500" dirty="0"/>
              <a:t>They open the doors of grace for the moment of prayer</a:t>
            </a:r>
          </a:p>
          <a:p>
            <a:pPr indent="-171450">
              <a:buFont typeface="Arial" panose="020B0604020202020204" pitchFamily="34" charset="0"/>
              <a:buChar char="•"/>
            </a:pPr>
            <a:endParaRPr lang="en-US" sz="1500" dirty="0"/>
          </a:p>
        </p:txBody>
      </p:sp>
      <p:pic>
        <p:nvPicPr>
          <p:cNvPr id="5" name="Picture 4" descr="A picture containing door, arch&#10;&#10;Description automatically generated">
            <a:extLst>
              <a:ext uri="{FF2B5EF4-FFF2-40B4-BE49-F238E27FC236}">
                <a16:creationId xmlns:a16="http://schemas.microsoft.com/office/drawing/2014/main" id="{DB1F128C-DF79-4640-ADE9-D4C521E585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03" r="5217"/>
          <a:stretch/>
        </p:blipFill>
        <p:spPr>
          <a:xfrm>
            <a:off x="107172" y="25007"/>
            <a:ext cx="3476678" cy="5093486"/>
          </a:xfrm>
          <a:prstGeom prst="rect">
            <a:avLst/>
          </a:prstGeom>
          <a:effectLst/>
        </p:spPr>
      </p:pic>
      <p:cxnSp>
        <p:nvCxnSpPr>
          <p:cNvPr id="14"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1586338"/>
            <a:ext cx="4732020" cy="0"/>
          </a:xfrm>
          <a:prstGeom prst="line">
            <a:avLst/>
          </a:prstGeom>
          <a:ln w="19050">
            <a:solidFill>
              <a:srgbClr val="7CB8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60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C1364A-3E3D-4F0D-8776-78AF3A270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5ED7A-12F7-451B-A1A7-765B294E2592}"/>
              </a:ext>
            </a:extLst>
          </p:cNvPr>
          <p:cNvSpPr>
            <a:spLocks noGrp="1"/>
          </p:cNvSpPr>
          <p:nvPr>
            <p:ph type="title"/>
          </p:nvPr>
        </p:nvSpPr>
        <p:spPr>
          <a:xfrm>
            <a:off x="3626695" y="459486"/>
            <a:ext cx="5066720" cy="1337310"/>
          </a:xfrm>
        </p:spPr>
        <p:txBody>
          <a:bodyPr vert="horz" lIns="91440" tIns="45720" rIns="91440" bIns="45720" rtlCol="0" anchor="b">
            <a:noAutofit/>
          </a:bodyPr>
          <a:lstStyle/>
          <a:p>
            <a:pPr defTabSz="914400">
              <a:lnSpc>
                <a:spcPct val="90000"/>
              </a:lnSpc>
            </a:pPr>
            <a:r>
              <a:rPr lang="en-US" sz="1600" b="0" dirty="0">
                <a:latin typeface="Tahoma" panose="020B0604030504040204" pitchFamily="34" charset="0"/>
                <a:ea typeface="Tahoma" panose="020B0604030504040204" pitchFamily="34" charset="0"/>
                <a:cs typeface="Tahoma" panose="020B0604030504040204" pitchFamily="34" charset="0"/>
              </a:rPr>
              <a:t>During the II Vatican Council </a:t>
            </a:r>
            <a:br>
              <a:rPr lang="en-US" sz="1600" b="0" dirty="0">
                <a:latin typeface="Tahoma" panose="020B0604030504040204" pitchFamily="34" charset="0"/>
                <a:ea typeface="Tahoma" panose="020B0604030504040204" pitchFamily="34" charset="0"/>
                <a:cs typeface="Tahoma" panose="020B0604030504040204" pitchFamily="34" charset="0"/>
              </a:rPr>
            </a:br>
            <a:r>
              <a:rPr lang="en-US" sz="1600" b="0" dirty="0">
                <a:latin typeface="Tahoma" panose="020B0604030504040204" pitchFamily="34" charset="0"/>
                <a:ea typeface="Tahoma" panose="020B0604030504040204" pitchFamily="34" charset="0"/>
                <a:cs typeface="Tahoma" panose="020B0604030504040204" pitchFamily="34" charset="0"/>
              </a:rPr>
              <a:t>it was </a:t>
            </a:r>
            <a:br>
              <a:rPr lang="en-US" sz="1600" b="0" dirty="0">
                <a:latin typeface="Tahoma" panose="020B0604030504040204" pitchFamily="34" charset="0"/>
                <a:ea typeface="Tahoma" panose="020B0604030504040204" pitchFamily="34" charset="0"/>
                <a:cs typeface="Tahoma" panose="020B0604030504040204" pitchFamily="34" charset="0"/>
              </a:rPr>
            </a:br>
            <a:r>
              <a:rPr lang="en-US" sz="1600" b="0" dirty="0">
                <a:latin typeface="Tahoma" panose="020B0604030504040204" pitchFamily="34" charset="0"/>
                <a:ea typeface="Tahoma" panose="020B0604030504040204" pitchFamily="34" charset="0"/>
                <a:cs typeface="Tahoma" panose="020B0604030504040204" pitchFamily="34" charset="0"/>
              </a:rPr>
              <a:t>Cardinal </a:t>
            </a:r>
            <a:r>
              <a:rPr lang="en-US" sz="1600" b="0" dirty="0" err="1">
                <a:latin typeface="Tahoma" panose="020B0604030504040204" pitchFamily="34" charset="0"/>
                <a:ea typeface="Tahoma" panose="020B0604030504040204" pitchFamily="34" charset="0"/>
                <a:cs typeface="Tahoma" panose="020B0604030504040204" pitchFamily="34" charset="0"/>
              </a:rPr>
              <a:t>Montini</a:t>
            </a:r>
            <a:r>
              <a:rPr lang="en-US" sz="1600" b="0" dirty="0">
                <a:latin typeface="Tahoma" panose="020B0604030504040204" pitchFamily="34" charset="0"/>
                <a:ea typeface="Tahoma" panose="020B0604030504040204" pitchFamily="34" charset="0"/>
                <a:cs typeface="Tahoma" panose="020B0604030504040204" pitchFamily="34" charset="0"/>
              </a:rPr>
              <a:t> who had promoted </a:t>
            </a:r>
            <a:br>
              <a:rPr lang="en-US" sz="1600" b="0" dirty="0">
                <a:latin typeface="Tahoma" panose="020B0604030504040204" pitchFamily="34" charset="0"/>
                <a:ea typeface="Tahoma" panose="020B0604030504040204" pitchFamily="34" charset="0"/>
                <a:cs typeface="Tahoma" panose="020B0604030504040204" pitchFamily="34" charset="0"/>
              </a:rPr>
            </a:br>
            <a:r>
              <a:rPr lang="en-US" sz="1600" b="0" dirty="0">
                <a:latin typeface="Tahoma" panose="020B0604030504040204" pitchFamily="34" charset="0"/>
                <a:ea typeface="Tahoma" panose="020B0604030504040204" pitchFamily="34" charset="0"/>
                <a:cs typeface="Tahoma" panose="020B0604030504040204" pitchFamily="34" charset="0"/>
              </a:rPr>
              <a:t>the restoration </a:t>
            </a:r>
            <a:br>
              <a:rPr lang="en-US" sz="1600" b="0" dirty="0">
                <a:latin typeface="Tahoma" panose="020B0604030504040204" pitchFamily="34" charset="0"/>
                <a:ea typeface="Tahoma" panose="020B0604030504040204" pitchFamily="34" charset="0"/>
                <a:cs typeface="Tahoma" panose="020B0604030504040204" pitchFamily="34" charset="0"/>
              </a:rPr>
            </a:br>
            <a:r>
              <a:rPr lang="en-US" sz="1600" b="0" dirty="0">
                <a:latin typeface="Tahoma" panose="020B0604030504040204" pitchFamily="34" charset="0"/>
                <a:ea typeface="Tahoma" panose="020B0604030504040204" pitchFamily="34" charset="0"/>
                <a:cs typeface="Tahoma" panose="020B0604030504040204" pitchFamily="34" charset="0"/>
              </a:rPr>
              <a:t>of the </a:t>
            </a:r>
            <a:br>
              <a:rPr lang="en-US" sz="1600" b="0" dirty="0">
                <a:latin typeface="Tahoma" panose="020B0604030504040204" pitchFamily="34" charset="0"/>
                <a:ea typeface="Tahoma" panose="020B0604030504040204" pitchFamily="34" charset="0"/>
                <a:cs typeface="Tahoma" panose="020B0604030504040204" pitchFamily="34" charset="0"/>
              </a:rPr>
            </a:br>
            <a:r>
              <a:rPr lang="en-US" sz="1600" b="0" dirty="0">
                <a:latin typeface="Tahoma" panose="020B0604030504040204" pitchFamily="34" charset="0"/>
                <a:ea typeface="Tahoma" panose="020B0604030504040204" pitchFamily="34" charset="0"/>
                <a:cs typeface="Tahoma" panose="020B0604030504040204" pitchFamily="34" charset="0"/>
              </a:rPr>
              <a:t>rite of consecration for virgins living in the world.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24" name="Picture 2" descr="http://conciliaria.com/wp-content/uploads/2012/03/JXXIII_Montini.jpg">
            <a:extLst>
              <a:ext uri="{FF2B5EF4-FFF2-40B4-BE49-F238E27FC236}">
                <a16:creationId xmlns:a16="http://schemas.microsoft.com/office/drawing/2014/main" id="{640A05E8-7EAD-44EF-B990-F65F6A8B4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06" b="10106"/>
          <a:stretch>
            <a:fillRect/>
          </a:stretch>
        </p:blipFill>
        <p:spPr bwMode="auto">
          <a:xfrm>
            <a:off x="240030" y="336318"/>
            <a:ext cx="3010662" cy="2258017"/>
          </a:xfrm>
          <a:prstGeom prst="rect">
            <a:avLst/>
          </a:prstGeom>
          <a:noFill/>
          <a:extLst>
            <a:ext uri="{909E8E84-426E-40DD-AFC4-6F175D3DCCD1}">
              <a14:hiddenFill xmlns:a14="http://schemas.microsoft.com/office/drawing/2010/main">
                <a:solidFill>
                  <a:srgbClr val="FFFFFF"/>
                </a:solidFill>
              </a14:hiddenFill>
            </a:ext>
          </a:extLst>
        </p:spPr>
      </p:pic>
      <p:sp>
        <p:nvSpPr>
          <p:cNvPr id="3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1796796"/>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Placeholder 4" descr="http://4.bp.blogspot.com/-DbbbT0M9Yd0/UTwpOVP2ycI/AAAAAAAADnY/NeJ9g6ItzC0/s200/Pope-Paul-VI.jpg">
            <a:extLst>
              <a:ext uri="{FF2B5EF4-FFF2-40B4-BE49-F238E27FC236}">
                <a16:creationId xmlns:a16="http://schemas.microsoft.com/office/drawing/2014/main" id="{86011FDC-122A-4B1E-A8FB-255E6D6AB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00" r="4000"/>
          <a:stretch>
            <a:fillRect/>
          </a:stretch>
        </p:blipFill>
        <p:spPr bwMode="auto">
          <a:xfrm>
            <a:off x="689102" y="3112198"/>
            <a:ext cx="2098802" cy="157410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FACD77B-CA67-47D0-8F83-93EEAD059D92}"/>
              </a:ext>
            </a:extLst>
          </p:cNvPr>
          <p:cNvSpPr>
            <a:spLocks noGrp="1"/>
          </p:cNvSpPr>
          <p:nvPr>
            <p:ph type="body" sz="half" idx="2"/>
          </p:nvPr>
        </p:nvSpPr>
        <p:spPr>
          <a:xfrm>
            <a:off x="3598120" y="2029968"/>
            <a:ext cx="5066720" cy="2612898"/>
          </a:xfr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sz="1700" dirty="0"/>
          </a:p>
          <a:p>
            <a:pPr defTabSz="914400">
              <a:lnSpc>
                <a:spcPct val="90000"/>
              </a:lnSpc>
            </a:pPr>
            <a:r>
              <a:rPr lang="en-US" sz="1700" dirty="0">
                <a:latin typeface="Tahoma" panose="020B0604030504040204" pitchFamily="34" charset="0"/>
                <a:ea typeface="Tahoma" panose="020B0604030504040204" pitchFamily="34" charset="0"/>
                <a:cs typeface="Tahoma" panose="020B0604030504040204" pitchFamily="34" charset="0"/>
              </a:rPr>
              <a:t>It is through his perseverance and intercession we have the </a:t>
            </a:r>
          </a:p>
          <a:p>
            <a:pPr defTabSz="914400">
              <a:lnSpc>
                <a:spcPct val="90000"/>
              </a:lnSpc>
            </a:pPr>
            <a:r>
              <a:rPr lang="en-US" sz="1700" dirty="0">
                <a:latin typeface="Tahoma" panose="020B0604030504040204" pitchFamily="34" charset="0"/>
                <a:ea typeface="Tahoma" panose="020B0604030504040204" pitchFamily="34" charset="0"/>
                <a:cs typeface="Tahoma" panose="020B0604030504040204" pitchFamily="34" charset="0"/>
              </a:rPr>
              <a:t>restored Rite </a:t>
            </a:r>
          </a:p>
          <a:p>
            <a:pPr defTabSz="914400">
              <a:lnSpc>
                <a:spcPct val="90000"/>
              </a:lnSpc>
            </a:pPr>
            <a:r>
              <a:rPr lang="en-US" sz="1700" dirty="0">
                <a:latin typeface="Tahoma" panose="020B0604030504040204" pitchFamily="34" charset="0"/>
                <a:ea typeface="Tahoma" panose="020B0604030504040204" pitchFamily="34" charset="0"/>
                <a:cs typeface="Tahoma" panose="020B0604030504040204" pitchFamily="34" charset="0"/>
              </a:rPr>
              <a:t>and the</a:t>
            </a:r>
          </a:p>
          <a:p>
            <a:pPr defTabSz="914400">
              <a:lnSpc>
                <a:spcPct val="90000"/>
              </a:lnSpc>
            </a:pPr>
            <a:r>
              <a:rPr lang="en-US" sz="1700" dirty="0">
                <a:latin typeface="Tahoma" panose="020B0604030504040204" pitchFamily="34" charset="0"/>
                <a:ea typeface="Tahoma" panose="020B0604030504040204" pitchFamily="34" charset="0"/>
                <a:cs typeface="Tahoma" panose="020B0604030504040204" pitchFamily="34" charset="0"/>
              </a:rPr>
              <a:t>‘Ordo </a:t>
            </a:r>
            <a:r>
              <a:rPr lang="en-US" sz="1700" dirty="0" err="1">
                <a:latin typeface="Tahoma" panose="020B0604030504040204" pitchFamily="34" charset="0"/>
                <a:ea typeface="Tahoma" panose="020B0604030504040204" pitchFamily="34" charset="0"/>
                <a:cs typeface="Tahoma" panose="020B0604030504040204" pitchFamily="34" charset="0"/>
              </a:rPr>
              <a:t>Virginum</a:t>
            </a:r>
            <a:r>
              <a:rPr lang="en-US" sz="17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0314726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4859-C3DB-42FA-A17A-E697FD83CA3D}"/>
              </a:ext>
            </a:extLst>
          </p:cNvPr>
          <p:cNvSpPr>
            <a:spLocks noGrp="1"/>
          </p:cNvSpPr>
          <p:nvPr>
            <p:ph type="title"/>
          </p:nvPr>
        </p:nvSpPr>
        <p:spPr/>
        <p:txBody>
          <a:bodyPr/>
          <a:lstStyle/>
          <a:p>
            <a:r>
              <a:rPr lang="en-US" dirty="0"/>
              <a:t>Three keys </a:t>
            </a:r>
            <a:br>
              <a:rPr lang="en-US" dirty="0"/>
            </a:br>
            <a:endParaRPr lang="en-US" dirty="0"/>
          </a:p>
        </p:txBody>
      </p:sp>
      <p:sp>
        <p:nvSpPr>
          <p:cNvPr id="4" name="Text Placeholder 3">
            <a:extLst>
              <a:ext uri="{FF2B5EF4-FFF2-40B4-BE49-F238E27FC236}">
                <a16:creationId xmlns:a16="http://schemas.microsoft.com/office/drawing/2014/main" id="{DF2AF717-7415-4807-A782-5AA0459177FB}"/>
              </a:ext>
            </a:extLst>
          </p:cNvPr>
          <p:cNvSpPr>
            <a:spLocks noGrp="1"/>
          </p:cNvSpPr>
          <p:nvPr>
            <p:ph type="body" sz="half" idx="2"/>
          </p:nvPr>
        </p:nvSpPr>
        <p:spPr/>
        <p:txBody>
          <a:bodyPr>
            <a:normAutofit lnSpcReduction="10000"/>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Both Morning </a:t>
            </a:r>
          </a:p>
          <a:p>
            <a:pPr algn="ctr"/>
            <a:r>
              <a:rPr lang="en-US" sz="1800" dirty="0">
                <a:latin typeface="Tahoma" panose="020B0604030504040204" pitchFamily="34" charset="0"/>
                <a:ea typeface="Tahoma" panose="020B0604030504040204" pitchFamily="34" charset="0"/>
                <a:cs typeface="Tahoma" panose="020B0604030504040204" pitchFamily="34" charset="0"/>
              </a:rPr>
              <a:t>and Evening Prayers </a:t>
            </a:r>
          </a:p>
          <a:p>
            <a:pPr algn="ctr"/>
            <a:r>
              <a:rPr lang="en-US" sz="1800" dirty="0">
                <a:latin typeface="Tahoma" panose="020B0604030504040204" pitchFamily="34" charset="0"/>
                <a:ea typeface="Tahoma" panose="020B0604030504040204" pitchFamily="34" charset="0"/>
                <a:cs typeface="Tahoma" panose="020B0604030504040204" pitchFamily="34" charset="0"/>
              </a:rPr>
              <a:t>have these three key parts.</a:t>
            </a:r>
          </a:p>
          <a:p>
            <a:pPr algn="ctr"/>
            <a:r>
              <a:rPr lang="en-US" sz="1800" dirty="0">
                <a:latin typeface="Tahoma" panose="020B0604030504040204" pitchFamily="34" charset="0"/>
                <a:ea typeface="Tahoma" panose="020B0604030504040204" pitchFamily="34" charset="0"/>
                <a:cs typeface="Tahoma" panose="020B0604030504040204" pitchFamily="34" charset="0"/>
              </a:rPr>
              <a:t>They unlock the music of the heart.</a:t>
            </a: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p>
            <a:pPr algn="ctr"/>
            <a:r>
              <a:rPr lang="en-US" sz="1800" dirty="0">
                <a:latin typeface="Tahoma" panose="020B0604030504040204" pitchFamily="34" charset="0"/>
                <a:ea typeface="Tahoma" panose="020B0604030504040204" pitchFamily="34" charset="0"/>
                <a:cs typeface="Tahoma" panose="020B0604030504040204" pitchFamily="34" charset="0"/>
              </a:rPr>
              <a:t>Gospel Canticle</a:t>
            </a:r>
          </a:p>
          <a:p>
            <a:pPr algn="ctr"/>
            <a:r>
              <a:rPr lang="en-US" sz="1800" dirty="0">
                <a:latin typeface="Tahoma" panose="020B0604030504040204" pitchFamily="34" charset="0"/>
                <a:ea typeface="Tahoma" panose="020B0604030504040204" pitchFamily="34" charset="0"/>
                <a:cs typeface="Tahoma" panose="020B0604030504040204" pitchFamily="34" charset="0"/>
              </a:rPr>
              <a:t>Our Father</a:t>
            </a:r>
          </a:p>
          <a:p>
            <a:pPr algn="ctr"/>
            <a:r>
              <a:rPr lang="en-US" sz="1800" dirty="0">
                <a:latin typeface="Tahoma" panose="020B0604030504040204" pitchFamily="34" charset="0"/>
                <a:ea typeface="Tahoma" panose="020B0604030504040204" pitchFamily="34" charset="0"/>
                <a:cs typeface="Tahoma" panose="020B0604030504040204" pitchFamily="34" charset="0"/>
              </a:rPr>
              <a:t>Intercessions</a:t>
            </a:r>
          </a:p>
        </p:txBody>
      </p:sp>
      <p:pic>
        <p:nvPicPr>
          <p:cNvPr id="9" name="Picture Placeholder 8">
            <a:extLst>
              <a:ext uri="{FF2B5EF4-FFF2-40B4-BE49-F238E27FC236}">
                <a16:creationId xmlns:a16="http://schemas.microsoft.com/office/drawing/2014/main" id="{2A8C8F47-8E4B-4D5F-9392-484CB75661EE}"/>
              </a:ext>
            </a:extLst>
          </p:cNvPr>
          <p:cNvPicPr>
            <a:picLocks noGrp="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515" r="15515"/>
          <a:stretch>
            <a:fillRect/>
          </a:stretch>
        </p:blipFill>
        <p:spPr>
          <a:prstGeom prst="rect">
            <a:avLst/>
          </a:prstGeom>
        </p:spPr>
      </p:pic>
    </p:spTree>
    <p:extLst>
      <p:ext uri="{BB962C8B-B14F-4D97-AF65-F5344CB8AC3E}">
        <p14:creationId xmlns:p14="http://schemas.microsoft.com/office/powerpoint/2010/main" val="2023250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CFA62-982F-4318-BAF8-B0061E56D8CF}"/>
              </a:ext>
            </a:extLst>
          </p:cNvPr>
          <p:cNvSpPr>
            <a:spLocks noGrp="1"/>
          </p:cNvSpPr>
          <p:nvPr>
            <p:ph type="ctrTitle"/>
          </p:nvPr>
        </p:nvSpPr>
        <p:spPr/>
        <p:txBody>
          <a:bodyPr>
            <a:normAutofit/>
          </a:bodyPr>
          <a:lstStyle/>
          <a:p>
            <a:r>
              <a:rPr lang="en-US" sz="9375" dirty="0">
                <a:solidFill>
                  <a:srgbClr val="C00000"/>
                </a:solidFill>
                <a:latin typeface="Edwardian Script ITC" panose="030303020407070D0804" pitchFamily="66" charset="0"/>
              </a:rPr>
              <a:t>Gospel Canticle</a:t>
            </a:r>
          </a:p>
        </p:txBody>
      </p:sp>
      <p:sp>
        <p:nvSpPr>
          <p:cNvPr id="7" name="Subtitle 6">
            <a:extLst>
              <a:ext uri="{FF2B5EF4-FFF2-40B4-BE49-F238E27FC236}">
                <a16:creationId xmlns:a16="http://schemas.microsoft.com/office/drawing/2014/main" id="{362E1EC0-CBF6-4CF6-A92D-0722DDCFD716}"/>
              </a:ext>
            </a:extLst>
          </p:cNvPr>
          <p:cNvSpPr>
            <a:spLocks noGrp="1"/>
          </p:cNvSpPr>
          <p:nvPr>
            <p:ph type="subTitle" idx="1"/>
          </p:nvPr>
        </p:nvSpPr>
        <p:spPr/>
        <p:txBody>
          <a:bodyPr>
            <a:normAutofit fontScale="92500" lnSpcReduction="10000"/>
          </a:bodyPr>
          <a:lstStyle/>
          <a:p>
            <a:r>
              <a:rPr lang="en-US" dirty="0"/>
              <a:t>The Canticle of Zachariah and the Canticle of Mary enrich the hour.</a:t>
            </a:r>
          </a:p>
          <a:p>
            <a:r>
              <a:rPr lang="en-US" dirty="0"/>
              <a:t>The  Mystery of the Incarnation  before our mind &amp; heart</a:t>
            </a:r>
          </a:p>
          <a:p>
            <a:r>
              <a:rPr lang="en-US" dirty="0"/>
              <a:t> intertwines the lives of Zachariah, Elizabeth, Mary, Joseph </a:t>
            </a:r>
          </a:p>
          <a:p>
            <a:r>
              <a:rPr lang="en-US" dirty="0"/>
              <a:t>John and Jesus and our lives today.</a:t>
            </a:r>
          </a:p>
        </p:txBody>
      </p:sp>
    </p:spTree>
    <p:extLst>
      <p:ext uri="{BB962C8B-B14F-4D97-AF65-F5344CB8AC3E}">
        <p14:creationId xmlns:p14="http://schemas.microsoft.com/office/powerpoint/2010/main" val="303555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Pencils">
            <a:extLst>
              <a:ext uri="{FF2B5EF4-FFF2-40B4-BE49-F238E27FC236}">
                <a16:creationId xmlns:a16="http://schemas.microsoft.com/office/drawing/2014/main" id="{582901BA-5700-444E-87AE-2053C07D362B}"/>
              </a:ext>
            </a:extLst>
          </p:cNvPr>
          <p:cNvPicPr>
            <a:picLocks noChangeAspect="1"/>
          </p:cNvPicPr>
          <p:nvPr/>
        </p:nvPicPr>
        <p:blipFill rotWithShape="1">
          <a:blip r:embed="rId2"/>
          <a:srcRect l="9308" r="-2" b="-2"/>
          <a:stretch/>
        </p:blipFill>
        <p:spPr>
          <a:xfrm>
            <a:off x="2642616" y="7"/>
            <a:ext cx="6501384" cy="5143493"/>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1"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574AFBA2-D2B6-4752-BF91-C5F7498C47DE}"/>
              </a:ext>
            </a:extLst>
          </p:cNvPr>
          <p:cNvSpPr>
            <a:spLocks noGrp="1"/>
          </p:cNvSpPr>
          <p:nvPr>
            <p:ph type="title"/>
          </p:nvPr>
        </p:nvSpPr>
        <p:spPr>
          <a:xfrm>
            <a:off x="358486" y="841772"/>
            <a:ext cx="3017520" cy="2403101"/>
          </a:xfrm>
        </p:spPr>
        <p:txBody>
          <a:bodyPr vert="horz" lIns="68580" tIns="34290" rIns="68580" bIns="34290" rtlCol="0" anchor="b">
            <a:normAutofit/>
          </a:bodyPr>
          <a:lstStyle/>
          <a:p>
            <a:r>
              <a:rPr lang="en-US" sz="3600"/>
              <a:t>Our Father</a:t>
            </a:r>
          </a:p>
        </p:txBody>
      </p:sp>
      <p:sp>
        <p:nvSpPr>
          <p:cNvPr id="4" name="Text Placeholder 3">
            <a:extLst>
              <a:ext uri="{FF2B5EF4-FFF2-40B4-BE49-F238E27FC236}">
                <a16:creationId xmlns:a16="http://schemas.microsoft.com/office/drawing/2014/main" id="{BBE0CC60-A841-4CB6-956F-E3B91DB1DE9E}"/>
              </a:ext>
            </a:extLst>
          </p:cNvPr>
          <p:cNvSpPr>
            <a:spLocks noGrp="1"/>
          </p:cNvSpPr>
          <p:nvPr>
            <p:ph type="body" idx="1"/>
          </p:nvPr>
        </p:nvSpPr>
        <p:spPr>
          <a:xfrm>
            <a:off x="358486" y="3654692"/>
            <a:ext cx="3017519" cy="906106"/>
          </a:xfrm>
        </p:spPr>
        <p:txBody>
          <a:bodyPr vert="horz" lIns="68580" tIns="34290" rIns="68580" bIns="34290" rtlCol="0">
            <a:normAutofit/>
          </a:bodyPr>
          <a:lstStyle/>
          <a:p>
            <a:pPr algn="ctr"/>
            <a:r>
              <a:rPr lang="en-US" sz="1500" dirty="0">
                <a:solidFill>
                  <a:schemeClr val="tx1"/>
                </a:solidFill>
              </a:rPr>
              <a:t>The "school of hope”</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104009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621B-49B8-4F26-A96B-55C64C60D4CF}"/>
              </a:ext>
            </a:extLst>
          </p:cNvPr>
          <p:cNvSpPr>
            <a:spLocks noGrp="1"/>
          </p:cNvSpPr>
          <p:nvPr>
            <p:ph type="title"/>
          </p:nvPr>
        </p:nvSpPr>
        <p:spPr/>
        <p:txBody>
          <a:bodyPr>
            <a:normAutofit/>
          </a:bodyPr>
          <a:lstStyle/>
          <a:p>
            <a:pPr algn="ctr"/>
            <a:r>
              <a:rPr lang="en-US" sz="13125" dirty="0">
                <a:latin typeface="Edwardian Script ITC" panose="030303020407070D0804" pitchFamily="66" charset="0"/>
              </a:rPr>
              <a:t>Intercessions</a:t>
            </a:r>
          </a:p>
        </p:txBody>
      </p:sp>
      <p:sp>
        <p:nvSpPr>
          <p:cNvPr id="3" name="Text Placeholder 2">
            <a:extLst>
              <a:ext uri="{FF2B5EF4-FFF2-40B4-BE49-F238E27FC236}">
                <a16:creationId xmlns:a16="http://schemas.microsoft.com/office/drawing/2014/main" id="{FF3D44D4-5624-40D0-AE69-69BA9C0A72E2}"/>
              </a:ext>
            </a:extLst>
          </p:cNvPr>
          <p:cNvSpPr>
            <a:spLocks noGrp="1"/>
          </p:cNvSpPr>
          <p:nvPr>
            <p:ph type="body" idx="1"/>
          </p:nvPr>
        </p:nvSpPr>
        <p:spPr/>
        <p:txBody>
          <a:bodyPr/>
          <a:lstStyle/>
          <a:p>
            <a:pPr algn="ctr"/>
            <a:r>
              <a:rPr lang="en-US" dirty="0"/>
              <a:t>We pray for the Church, our true Mother on earth…</a:t>
            </a:r>
          </a:p>
          <a:p>
            <a:pPr algn="ctr"/>
            <a:r>
              <a:rPr lang="en-US" dirty="0"/>
              <a:t>Our “job” as consecrated virgins is to pray </a:t>
            </a:r>
          </a:p>
        </p:txBody>
      </p:sp>
      <p:pic>
        <p:nvPicPr>
          <p:cNvPr id="5" name="Graphic 4" descr="Music notes with solid fill">
            <a:extLst>
              <a:ext uri="{FF2B5EF4-FFF2-40B4-BE49-F238E27FC236}">
                <a16:creationId xmlns:a16="http://schemas.microsoft.com/office/drawing/2014/main" id="{D416E9A2-D0FD-41D4-9076-ED1FF6E47E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45950" y="3104795"/>
            <a:ext cx="685800" cy="685800"/>
          </a:xfrm>
          <a:prstGeom prst="rect">
            <a:avLst/>
          </a:prstGeom>
        </p:spPr>
      </p:pic>
      <p:pic>
        <p:nvPicPr>
          <p:cNvPr id="7" name="Graphic 6" descr="Music notes outline">
            <a:extLst>
              <a:ext uri="{FF2B5EF4-FFF2-40B4-BE49-F238E27FC236}">
                <a16:creationId xmlns:a16="http://schemas.microsoft.com/office/drawing/2014/main" id="{9D5D82D0-8331-4ECA-A419-2F592D1BE6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09415" y="3518297"/>
            <a:ext cx="685800" cy="685800"/>
          </a:xfrm>
          <a:prstGeom prst="rect">
            <a:avLst/>
          </a:prstGeom>
        </p:spPr>
      </p:pic>
    </p:spTree>
    <p:extLst>
      <p:ext uri="{BB962C8B-B14F-4D97-AF65-F5344CB8AC3E}">
        <p14:creationId xmlns:p14="http://schemas.microsoft.com/office/powerpoint/2010/main" val="3159082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B0487E45-95B1-4C15-8A2A-D9266105C338}"/>
              </a:ext>
            </a:extLst>
          </p:cNvPr>
          <p:cNvSpPr>
            <a:spLocks noGrp="1"/>
          </p:cNvSpPr>
          <p:nvPr>
            <p:ph type="title"/>
          </p:nvPr>
        </p:nvSpPr>
        <p:spPr>
          <a:xfrm>
            <a:off x="442170" y="642135"/>
            <a:ext cx="3420438" cy="846051"/>
          </a:xfrm>
        </p:spPr>
        <p:txBody>
          <a:bodyPr vert="horz" lIns="68580" tIns="34290" rIns="68580" bIns="34290" rtlCol="0" anchor="ctr">
            <a:normAutofit/>
          </a:bodyPr>
          <a:lstStyle/>
          <a:p>
            <a:r>
              <a:rPr lang="en-US" sz="3000"/>
              <a:t>Office of Readings</a:t>
            </a:r>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7" cy="505095"/>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1567927"/>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DACD3F1-BE32-4DA7-9CC8-BBDA18B89638}"/>
              </a:ext>
            </a:extLst>
          </p:cNvPr>
          <p:cNvSpPr>
            <a:spLocks noGrp="1"/>
          </p:cNvSpPr>
          <p:nvPr>
            <p:ph type="body" sz="half" idx="2"/>
          </p:nvPr>
        </p:nvSpPr>
        <p:spPr>
          <a:xfrm>
            <a:off x="443040" y="1747879"/>
            <a:ext cx="3419569" cy="2984689"/>
          </a:xfrm>
        </p:spPr>
        <p:txBody>
          <a:bodyPr vert="horz" lIns="68580" tIns="34290" rIns="68580" bIns="34290" rtlCol="0" anchor="ctr">
            <a:normAutofit/>
          </a:bodyPr>
          <a:lstStyle/>
          <a:p>
            <a:r>
              <a:rPr lang="en-US" sz="1500" dirty="0"/>
              <a:t>Holy Mother Church does not require the </a:t>
            </a:r>
          </a:p>
          <a:p>
            <a:r>
              <a:rPr lang="en-US" sz="1500" dirty="0"/>
              <a:t>consecrated virgin to pray </a:t>
            </a:r>
          </a:p>
          <a:p>
            <a:r>
              <a:rPr lang="en-US" sz="1500" dirty="0"/>
              <a:t>this “hour”.</a:t>
            </a:r>
          </a:p>
          <a:p>
            <a:pPr indent="-171450">
              <a:buFont typeface="Arial" panose="020B0604020202020204" pitchFamily="34" charset="0"/>
              <a:buChar char="•"/>
            </a:pPr>
            <a:endParaRPr lang="en-US" sz="1500" dirty="0"/>
          </a:p>
          <a:p>
            <a:r>
              <a:rPr lang="en-US" sz="1500" dirty="0"/>
              <a:t>However,</a:t>
            </a:r>
          </a:p>
          <a:p>
            <a:r>
              <a:rPr lang="en-US" sz="1500" dirty="0"/>
              <a:t>in doing so the readings </a:t>
            </a:r>
          </a:p>
          <a:p>
            <a:r>
              <a:rPr lang="en-US" sz="1500" dirty="0"/>
              <a:t>will enrich your spiritual life …</a:t>
            </a:r>
          </a:p>
          <a:p>
            <a:pPr indent="-171450">
              <a:buFont typeface="Arial" panose="020B0604020202020204" pitchFamily="34" charset="0"/>
              <a:buChar char="•"/>
            </a:pPr>
            <a:endParaRPr lang="en-US" sz="1500" dirty="0"/>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90"/>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0" name="Picture Placeholder 19" descr="A person with a beard&#10;&#10;Description automatically generated with medium confidence">
            <a:extLst>
              <a:ext uri="{FF2B5EF4-FFF2-40B4-BE49-F238E27FC236}">
                <a16:creationId xmlns:a16="http://schemas.microsoft.com/office/drawing/2014/main" id="{82252038-C426-48FA-A613-ACF15C06D7A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742" b="1"/>
          <a:stretch/>
        </p:blipFill>
        <p:spPr>
          <a:xfrm>
            <a:off x="4483341" y="599514"/>
            <a:ext cx="4069058" cy="3944472"/>
          </a:xfrm>
          <a:prstGeom prst="rect">
            <a:avLst/>
          </a:prstGeom>
        </p:spPr>
      </p:pic>
    </p:spTree>
    <p:extLst>
      <p:ext uri="{BB962C8B-B14F-4D97-AF65-F5344CB8AC3E}">
        <p14:creationId xmlns:p14="http://schemas.microsoft.com/office/powerpoint/2010/main" val="3020662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3737B-F3F6-4C01-922F-8446C8A49BF2}"/>
              </a:ext>
            </a:extLst>
          </p:cNvPr>
          <p:cNvSpPr>
            <a:spLocks noGrp="1"/>
          </p:cNvSpPr>
          <p:nvPr>
            <p:ph type="title"/>
          </p:nvPr>
        </p:nvSpPr>
        <p:spPr/>
        <p:txBody>
          <a:bodyPr>
            <a:normAutofit/>
          </a:bodyPr>
          <a:lstStyle/>
          <a:p>
            <a:pPr algn="ctr"/>
            <a:r>
              <a:rPr lang="en-US" sz="4500" dirty="0">
                <a:latin typeface="Edwardian Script ITC" panose="030303020407070D0804" pitchFamily="66" charset="0"/>
              </a:rPr>
              <a:t>Little Hours</a:t>
            </a:r>
          </a:p>
        </p:txBody>
      </p:sp>
      <p:pic>
        <p:nvPicPr>
          <p:cNvPr id="9" name="Picture Placeholder 8" descr="A picture containing text&#10;&#10;Description automatically generated">
            <a:extLst>
              <a:ext uri="{FF2B5EF4-FFF2-40B4-BE49-F238E27FC236}">
                <a16:creationId xmlns:a16="http://schemas.microsoft.com/office/drawing/2014/main" id="{F5130C1F-DC76-49DC-B2F7-BA4859B5AD1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6687" r="16687"/>
          <a:stretch>
            <a:fillRect/>
          </a:stretch>
        </p:blipFill>
        <p:spPr/>
      </p:pic>
      <p:sp>
        <p:nvSpPr>
          <p:cNvPr id="7" name="Text Placeholder 6">
            <a:extLst>
              <a:ext uri="{FF2B5EF4-FFF2-40B4-BE49-F238E27FC236}">
                <a16:creationId xmlns:a16="http://schemas.microsoft.com/office/drawing/2014/main" id="{07A5D77D-13AC-4750-9B5B-D39DB134C6C1}"/>
              </a:ext>
            </a:extLst>
          </p:cNvPr>
          <p:cNvSpPr>
            <a:spLocks noGrp="1"/>
          </p:cNvSpPr>
          <p:nvPr>
            <p:ph type="body" sz="half" idx="2"/>
          </p:nvPr>
        </p:nvSpPr>
        <p:spPr/>
        <p:txBody>
          <a:bodyPr/>
          <a:lstStyle/>
          <a:p>
            <a:endParaRPr lang="en-US" dirty="0"/>
          </a:p>
          <a:p>
            <a:endParaRPr lang="en-US" dirty="0"/>
          </a:p>
          <a:p>
            <a:r>
              <a:rPr lang="en-US" dirty="0"/>
              <a:t>These three “little hours” of the Divine Office offer additional prayer opportunities for retreat days or days of recollection.</a:t>
            </a:r>
          </a:p>
          <a:p>
            <a:r>
              <a:rPr lang="en-US" dirty="0"/>
              <a:t>They are not required. </a:t>
            </a:r>
          </a:p>
        </p:txBody>
      </p:sp>
    </p:spTree>
    <p:extLst>
      <p:ext uri="{BB962C8B-B14F-4D97-AF65-F5344CB8AC3E}">
        <p14:creationId xmlns:p14="http://schemas.microsoft.com/office/powerpoint/2010/main" val="4157764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 name="Picture Placeholder 8" descr="A candle burning in the dark&#10;&#10;Description automatically generated with low confidence">
            <a:extLst>
              <a:ext uri="{FF2B5EF4-FFF2-40B4-BE49-F238E27FC236}">
                <a16:creationId xmlns:a16="http://schemas.microsoft.com/office/drawing/2014/main" id="{A5B5F703-585B-4F7F-93CB-C94D061C2BB8}"/>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5882" b="-1"/>
          <a:stretch/>
        </p:blipFill>
        <p:spPr>
          <a:xfrm>
            <a:off x="1891767" y="7"/>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7"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Title 4">
            <a:extLst>
              <a:ext uri="{FF2B5EF4-FFF2-40B4-BE49-F238E27FC236}">
                <a16:creationId xmlns:a16="http://schemas.microsoft.com/office/drawing/2014/main" id="{A096F347-872A-45E3-8BC7-0DD639D29744}"/>
              </a:ext>
            </a:extLst>
          </p:cNvPr>
          <p:cNvSpPr>
            <a:spLocks noGrp="1"/>
          </p:cNvSpPr>
          <p:nvPr>
            <p:ph type="title"/>
          </p:nvPr>
        </p:nvSpPr>
        <p:spPr>
          <a:xfrm>
            <a:off x="628650" y="273844"/>
            <a:ext cx="2866642" cy="1424934"/>
          </a:xfrm>
        </p:spPr>
        <p:txBody>
          <a:bodyPr vert="horz" lIns="68580" tIns="34290" rIns="68580" bIns="34290" rtlCol="0" anchor="ctr">
            <a:normAutofit/>
          </a:bodyPr>
          <a:lstStyle/>
          <a:p>
            <a:r>
              <a:rPr lang="en-US" sz="4500" dirty="0">
                <a:latin typeface="Edwardian Script ITC" panose="030303020407070D0804" pitchFamily="66" charset="0"/>
              </a:rPr>
              <a:t>Night Prayer</a:t>
            </a:r>
          </a:p>
        </p:txBody>
      </p:sp>
      <p:sp>
        <p:nvSpPr>
          <p:cNvPr id="7" name="Text Placeholder 6">
            <a:extLst>
              <a:ext uri="{FF2B5EF4-FFF2-40B4-BE49-F238E27FC236}">
                <a16:creationId xmlns:a16="http://schemas.microsoft.com/office/drawing/2014/main" id="{EB03AAB7-165F-4DFE-8BD6-353B73925FEE}"/>
              </a:ext>
            </a:extLst>
          </p:cNvPr>
          <p:cNvSpPr>
            <a:spLocks noGrp="1"/>
          </p:cNvSpPr>
          <p:nvPr>
            <p:ph type="body" sz="half" idx="2"/>
          </p:nvPr>
        </p:nvSpPr>
        <p:spPr>
          <a:xfrm>
            <a:off x="628650" y="1825651"/>
            <a:ext cx="2866642" cy="2807072"/>
          </a:xfrm>
        </p:spPr>
        <p:txBody>
          <a:bodyPr vert="horz" lIns="68580" tIns="34290" rIns="68580" bIns="34290" rtlCol="0">
            <a:normAutofit/>
          </a:bodyPr>
          <a:lstStyle/>
          <a:p>
            <a:pPr indent="-171450">
              <a:buFont typeface="Arial" panose="020B0604020202020204" pitchFamily="34" charset="0"/>
              <a:buChar char="•"/>
            </a:pPr>
            <a:endParaRPr lang="en-US" sz="1500" dirty="0"/>
          </a:p>
          <a:p>
            <a:endParaRPr lang="en-US" sz="1500" dirty="0"/>
          </a:p>
          <a:p>
            <a:r>
              <a:rPr lang="en-US" sz="1500" dirty="0"/>
              <a:t>Protect us, Lord….</a:t>
            </a:r>
          </a:p>
          <a:p>
            <a:r>
              <a:rPr lang="en-US" sz="1500" dirty="0"/>
              <a:t>       watch over us as we sleep…..</a:t>
            </a:r>
          </a:p>
          <a:p>
            <a:pPr indent="-171450">
              <a:buFont typeface="Arial" panose="020B0604020202020204" pitchFamily="34" charset="0"/>
              <a:buChar char="•"/>
            </a:pPr>
            <a:endParaRPr lang="en-US" sz="1500" dirty="0"/>
          </a:p>
          <a:p>
            <a:r>
              <a:rPr lang="en-US" sz="1500" dirty="0"/>
              <a:t>Lord, now you let your servant </a:t>
            </a:r>
          </a:p>
          <a:p>
            <a:r>
              <a:rPr lang="en-US" sz="1500" dirty="0"/>
              <a:t>                              go in peace…</a:t>
            </a:r>
          </a:p>
        </p:txBody>
      </p:sp>
    </p:spTree>
    <p:extLst>
      <p:ext uri="{BB962C8B-B14F-4D97-AF65-F5344CB8AC3E}">
        <p14:creationId xmlns:p14="http://schemas.microsoft.com/office/powerpoint/2010/main" val="2961212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75D6C10-B5A7-4715-803E-0501C9C2C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Title 4">
            <a:extLst>
              <a:ext uri="{FF2B5EF4-FFF2-40B4-BE49-F238E27FC236}">
                <a16:creationId xmlns:a16="http://schemas.microsoft.com/office/drawing/2014/main" id="{6D894366-6450-4196-9C13-A788AE457365}"/>
              </a:ext>
            </a:extLst>
          </p:cNvPr>
          <p:cNvSpPr>
            <a:spLocks noGrp="1"/>
          </p:cNvSpPr>
          <p:nvPr>
            <p:ph type="title"/>
          </p:nvPr>
        </p:nvSpPr>
        <p:spPr>
          <a:xfrm>
            <a:off x="630936" y="414217"/>
            <a:ext cx="3836752" cy="2925245"/>
          </a:xfrm>
        </p:spPr>
        <p:txBody>
          <a:bodyPr vert="horz" lIns="68580" tIns="34290" rIns="68580" bIns="34290" rtlCol="0" anchor="b">
            <a:normAutofit/>
          </a:bodyPr>
          <a:lstStyle/>
          <a:p>
            <a:r>
              <a:rPr lang="en-US" sz="5250" dirty="0">
                <a:solidFill>
                  <a:srgbClr val="0070C0"/>
                </a:solidFill>
                <a:latin typeface="Edwardian Script ITC" panose="030303020407070D0804" pitchFamily="66" charset="0"/>
              </a:rPr>
              <a:t>Ponderings</a:t>
            </a:r>
            <a:r>
              <a:rPr lang="en-US" sz="5250" dirty="0">
                <a:solidFill>
                  <a:srgbClr val="0070C0"/>
                </a:solidFill>
              </a:rPr>
              <a:t> …</a:t>
            </a:r>
          </a:p>
        </p:txBody>
      </p:sp>
      <p:sp>
        <p:nvSpPr>
          <p:cNvPr id="6" name="Text Placeholder 5">
            <a:extLst>
              <a:ext uri="{FF2B5EF4-FFF2-40B4-BE49-F238E27FC236}">
                <a16:creationId xmlns:a16="http://schemas.microsoft.com/office/drawing/2014/main" id="{B61D6ED9-057F-4380-90B1-B6D05CF741F6}"/>
              </a:ext>
            </a:extLst>
          </p:cNvPr>
          <p:cNvSpPr>
            <a:spLocks noGrp="1"/>
          </p:cNvSpPr>
          <p:nvPr>
            <p:ph type="body" idx="1"/>
          </p:nvPr>
        </p:nvSpPr>
        <p:spPr>
          <a:xfrm>
            <a:off x="2288841" y="3459282"/>
            <a:ext cx="3071053" cy="1141215"/>
          </a:xfrm>
        </p:spPr>
        <p:txBody>
          <a:bodyPr vert="horz" lIns="68580" tIns="34290" rIns="68580" bIns="34290" rtlCol="0">
            <a:normAutofit/>
          </a:bodyPr>
          <a:lstStyle/>
          <a:p>
            <a:r>
              <a:rPr lang="en-US" sz="1500" dirty="0">
                <a:solidFill>
                  <a:schemeClr val="tx1"/>
                </a:solidFill>
              </a:rPr>
              <a:t>    So completes the reflection on </a:t>
            </a:r>
          </a:p>
          <a:p>
            <a:r>
              <a:rPr lang="en-US" sz="1500" dirty="0">
                <a:solidFill>
                  <a:schemeClr val="tx1"/>
                </a:solidFill>
              </a:rPr>
              <a:t>                      the Liturgy of the Hours</a:t>
            </a:r>
          </a:p>
          <a:p>
            <a:r>
              <a:rPr lang="en-US" sz="1500" dirty="0">
                <a:solidFill>
                  <a:schemeClr val="tx1"/>
                </a:solidFill>
              </a:rPr>
              <a:t>  </a:t>
            </a:r>
          </a:p>
        </p:txBody>
      </p:sp>
      <p:pic>
        <p:nvPicPr>
          <p:cNvPr id="12" name="Picture 11">
            <a:extLst>
              <a:ext uri="{FF2B5EF4-FFF2-40B4-BE49-F238E27FC236}">
                <a16:creationId xmlns:a16="http://schemas.microsoft.com/office/drawing/2014/main" id="{74AC91AD-844D-4EC2-A287-11AB4404125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759388" y="2516820"/>
            <a:ext cx="2500034" cy="2083678"/>
          </a:xfrm>
          <a:prstGeom prst="rect">
            <a:avLst/>
          </a:prstGeom>
          <a:noFill/>
        </p:spPr>
      </p:pic>
    </p:spTree>
    <p:extLst>
      <p:ext uri="{BB962C8B-B14F-4D97-AF65-F5344CB8AC3E}">
        <p14:creationId xmlns:p14="http://schemas.microsoft.com/office/powerpoint/2010/main" val="1939818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 name="Picture Placeholder 10">
            <a:extLst>
              <a:ext uri="{FF2B5EF4-FFF2-40B4-BE49-F238E27FC236}">
                <a16:creationId xmlns:a16="http://schemas.microsoft.com/office/drawing/2014/main" id="{7C79D850-B083-4B47-B240-2C3A18AC88CC}"/>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t="5436"/>
          <a:stretch/>
        </p:blipFill>
        <p:spPr bwMode="auto">
          <a:xfrm rot="10800000">
            <a:off x="1891767" y="7"/>
            <a:ext cx="7252232" cy="5143493"/>
          </a:xfrm>
          <a:prstGeom prst="rect">
            <a:avLst/>
          </a:prstGeom>
          <a:extLst>
            <a:ext uri="{53640926-AAD7-44D8-BBD7-CCE9431645EC}">
              <a14:shadowObscured xmlns:a14="http://schemas.microsoft.com/office/drawing/2010/main"/>
            </a:ext>
          </a:extLst>
        </p:spPr>
      </p:pic>
      <p:sp>
        <p:nvSpPr>
          <p:cNvPr id="47" name="Rectangle 4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7"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itle 7">
            <a:extLst>
              <a:ext uri="{FF2B5EF4-FFF2-40B4-BE49-F238E27FC236}">
                <a16:creationId xmlns:a16="http://schemas.microsoft.com/office/drawing/2014/main" id="{8651A257-8CA6-4D10-A297-3B410C06188B}"/>
              </a:ext>
            </a:extLst>
          </p:cNvPr>
          <p:cNvSpPr>
            <a:spLocks noGrp="1"/>
          </p:cNvSpPr>
          <p:nvPr>
            <p:ph type="title"/>
          </p:nvPr>
        </p:nvSpPr>
        <p:spPr>
          <a:xfrm>
            <a:off x="628650" y="273844"/>
            <a:ext cx="2866642" cy="1424934"/>
          </a:xfrm>
        </p:spPr>
        <p:txBody>
          <a:bodyPr vert="horz" lIns="68580" tIns="34290" rIns="68580" bIns="34290" rtlCol="0" anchor="ctr">
            <a:normAutofit/>
          </a:bodyPr>
          <a:lstStyle/>
          <a:p>
            <a:r>
              <a:rPr lang="en-US" sz="3000" dirty="0"/>
              <a:t/>
            </a:r>
            <a:br>
              <a:rPr lang="en-US" sz="3000" dirty="0"/>
            </a:br>
            <a:r>
              <a:rPr lang="en-US" sz="3000" dirty="0">
                <a:solidFill>
                  <a:schemeClr val="accent4">
                    <a:lumMod val="75000"/>
                  </a:schemeClr>
                </a:solidFill>
                <a:latin typeface="Edwardian Script ITC" panose="030303020407070D0804" pitchFamily="66" charset="0"/>
              </a:rPr>
              <a:t>My prayer for you…</a:t>
            </a:r>
          </a:p>
        </p:txBody>
      </p:sp>
      <p:sp>
        <p:nvSpPr>
          <p:cNvPr id="10" name="Text Placeholder 9">
            <a:extLst>
              <a:ext uri="{FF2B5EF4-FFF2-40B4-BE49-F238E27FC236}">
                <a16:creationId xmlns:a16="http://schemas.microsoft.com/office/drawing/2014/main" id="{D2170D7B-F4AD-47F3-BD2C-B8FE381C6565}"/>
              </a:ext>
            </a:extLst>
          </p:cNvPr>
          <p:cNvSpPr>
            <a:spLocks noGrp="1"/>
          </p:cNvSpPr>
          <p:nvPr>
            <p:ph type="body" sz="half" idx="2"/>
          </p:nvPr>
        </p:nvSpPr>
        <p:spPr>
          <a:xfrm>
            <a:off x="628651" y="1825651"/>
            <a:ext cx="2926856" cy="2807072"/>
          </a:xfrm>
        </p:spPr>
        <p:txBody>
          <a:bodyPr vert="horz" lIns="68580" tIns="34290" rIns="68580" bIns="34290" rtlCol="0">
            <a:normAutofit/>
          </a:bodyPr>
          <a:lstStyle/>
          <a:p>
            <a:r>
              <a:rPr lang="en-US" sz="1350" dirty="0">
                <a:solidFill>
                  <a:schemeClr val="accent4">
                    <a:lumMod val="75000"/>
                  </a:schemeClr>
                </a:solidFill>
                <a:latin typeface="Monotype Corsiva" panose="03010101010201010101" pitchFamily="66" charset="0"/>
              </a:rPr>
              <a:t>that your commitment </a:t>
            </a:r>
          </a:p>
          <a:p>
            <a:r>
              <a:rPr lang="en-US" sz="1350" dirty="0">
                <a:solidFill>
                  <a:schemeClr val="accent4">
                    <a:lumMod val="75000"/>
                  </a:schemeClr>
                </a:solidFill>
                <a:latin typeface="Monotype Corsiva" panose="03010101010201010101" pitchFamily="66" charset="0"/>
              </a:rPr>
              <a:t>to praying the Liturgy of the Hours </a:t>
            </a:r>
          </a:p>
          <a:p>
            <a:r>
              <a:rPr lang="en-US" sz="1350" dirty="0">
                <a:solidFill>
                  <a:schemeClr val="accent4">
                    <a:lumMod val="75000"/>
                  </a:schemeClr>
                </a:solidFill>
                <a:latin typeface="Monotype Corsiva" panose="03010101010201010101" pitchFamily="66" charset="0"/>
              </a:rPr>
              <a:t>may enrich your life </a:t>
            </a:r>
          </a:p>
          <a:p>
            <a:r>
              <a:rPr lang="en-US" sz="1350" dirty="0">
                <a:solidFill>
                  <a:schemeClr val="accent4">
                    <a:lumMod val="75000"/>
                  </a:schemeClr>
                </a:solidFill>
                <a:latin typeface="Monotype Corsiva" panose="03010101010201010101" pitchFamily="66" charset="0"/>
              </a:rPr>
              <a:t>and the life of the Mystical Body of Christ</a:t>
            </a:r>
          </a:p>
        </p:txBody>
      </p:sp>
    </p:spTree>
    <p:extLst>
      <p:ext uri="{BB962C8B-B14F-4D97-AF65-F5344CB8AC3E}">
        <p14:creationId xmlns:p14="http://schemas.microsoft.com/office/powerpoint/2010/main" val="1265060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97DE66-AE28-6E7D-3AE4-6E5E16E53BCB}"/>
              </a:ext>
            </a:extLst>
          </p:cNvPr>
          <p:cNvPicPr>
            <a:picLocks noChangeAspect="1"/>
          </p:cNvPicPr>
          <p:nvPr/>
        </p:nvPicPr>
        <p:blipFill rotWithShape="1">
          <a:blip r:embed="rId2">
            <a:alphaModFix amt="50000"/>
          </a:blip>
          <a:srcRect b="25000"/>
          <a:stretch/>
        </p:blipFill>
        <p:spPr>
          <a:xfrm>
            <a:off x="20" y="10"/>
            <a:ext cx="9143980" cy="5143490"/>
          </a:xfrm>
          <a:prstGeom prst="rect">
            <a:avLst/>
          </a:prstGeom>
        </p:spPr>
      </p:pic>
      <p:sp>
        <p:nvSpPr>
          <p:cNvPr id="2" name="Title 1">
            <a:extLst>
              <a:ext uri="{FF2B5EF4-FFF2-40B4-BE49-F238E27FC236}">
                <a16:creationId xmlns:a16="http://schemas.microsoft.com/office/drawing/2014/main" id="{548F658C-5799-11D3-C706-7A652E35473D}"/>
              </a:ext>
            </a:extLst>
          </p:cNvPr>
          <p:cNvSpPr>
            <a:spLocks noGrp="1"/>
          </p:cNvSpPr>
          <p:nvPr>
            <p:ph type="title"/>
          </p:nvPr>
        </p:nvSpPr>
        <p:spPr>
          <a:xfrm>
            <a:off x="990600" y="1276350"/>
            <a:ext cx="6858000" cy="2175389"/>
          </a:xfrm>
        </p:spPr>
        <p:txBody>
          <a:bodyPr vert="horz" lIns="91440" tIns="45720" rIns="91440" bIns="45720" rtlCol="0" anchor="b">
            <a:normAutofit/>
          </a:bodyPr>
          <a:lstStyle/>
          <a:p>
            <a:pPr marL="0" indent="0" defTabSz="914400">
              <a:lnSpc>
                <a:spcPct val="90000"/>
              </a:lnSpc>
            </a:pPr>
            <a:r>
              <a:rPr lang="en-US" sz="2400" dirty="0">
                <a:solidFill>
                  <a:srgbClr val="FFFFFF"/>
                </a:solidFill>
              </a:rPr>
              <a:t>The Second Vatican council decreed that </a:t>
            </a:r>
            <a:br>
              <a:rPr lang="en-US" sz="2400" dirty="0">
                <a:solidFill>
                  <a:srgbClr val="FFFFFF"/>
                </a:solidFill>
              </a:rPr>
            </a:br>
            <a:r>
              <a:rPr lang="en-US" sz="2400" dirty="0">
                <a:solidFill>
                  <a:srgbClr val="FFFFFF"/>
                </a:solidFill>
              </a:rPr>
              <a:t>the rite for the consecration of virgins </a:t>
            </a:r>
            <a:br>
              <a:rPr lang="en-US" sz="2400" dirty="0">
                <a:solidFill>
                  <a:srgbClr val="FFFFFF"/>
                </a:solidFill>
              </a:rPr>
            </a:br>
            <a:r>
              <a:rPr lang="en-US" sz="2400" dirty="0">
                <a:solidFill>
                  <a:srgbClr val="FFFFFF"/>
                </a:solidFill>
              </a:rPr>
              <a:t>should be revised </a:t>
            </a:r>
            <a:br>
              <a:rPr lang="en-US" sz="2400" dirty="0">
                <a:solidFill>
                  <a:srgbClr val="FFFFFF"/>
                </a:solidFill>
              </a:rPr>
            </a:br>
            <a:r>
              <a:rPr lang="en-US" sz="2400" dirty="0">
                <a:solidFill>
                  <a:srgbClr val="FFFFFF"/>
                </a:solidFill>
              </a:rPr>
              <a:t>(cf. Constitution on the Sacred Liturgy, </a:t>
            </a:r>
            <a:r>
              <a:rPr lang="en-US" sz="2400" i="1" dirty="0" err="1">
                <a:solidFill>
                  <a:srgbClr val="FFFFFF"/>
                </a:solidFill>
              </a:rPr>
              <a:t>Sacrosanctum</a:t>
            </a:r>
            <a:r>
              <a:rPr lang="en-US" sz="2400" i="1" dirty="0">
                <a:solidFill>
                  <a:srgbClr val="FFFFFF"/>
                </a:solidFill>
              </a:rPr>
              <a:t> Concilium</a:t>
            </a:r>
            <a:r>
              <a:rPr lang="en-US" sz="2400" dirty="0">
                <a:solidFill>
                  <a:srgbClr val="FFFFFF"/>
                </a:solidFill>
              </a:rPr>
              <a:t>, no. 80). </a:t>
            </a:r>
            <a:br>
              <a:rPr lang="en-US" sz="2400" dirty="0">
                <a:solidFill>
                  <a:srgbClr val="FFFFFF"/>
                </a:solidFill>
              </a:rPr>
            </a:br>
            <a:endParaRPr lang="en-US" sz="2400" dirty="0">
              <a:solidFill>
                <a:srgbClr val="FFFFFF"/>
              </a:solidFill>
            </a:endParaRPr>
          </a:p>
        </p:txBody>
      </p:sp>
    </p:spTree>
    <p:extLst>
      <p:ext uri="{BB962C8B-B14F-4D97-AF65-F5344CB8AC3E}">
        <p14:creationId xmlns:p14="http://schemas.microsoft.com/office/powerpoint/2010/main" val="2131123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3A930249-8242-4E2B-AF17-C018264883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5BDD999-C5E1-4B3E-A710-7686738191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36182"/>
            <a:ext cx="8867727" cy="4875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3" descr="A chest with a fire coming out of it&#10;&#10;Description automatically generated with low confidence">
            <a:extLst>
              <a:ext uri="{FF2B5EF4-FFF2-40B4-BE49-F238E27FC236}">
                <a16:creationId xmlns:a16="http://schemas.microsoft.com/office/drawing/2014/main" id="{AB5D7045-AB69-492A-AA66-E8C242564198}"/>
              </a:ext>
            </a:extLst>
          </p:cNvPr>
          <p:cNvPicPr>
            <a:picLocks noChangeAspect="1"/>
          </p:cNvPicPr>
          <p:nvPr/>
        </p:nvPicPr>
        <p:blipFill rotWithShape="1">
          <a:blip r:embed="rId2">
            <a:alphaModFix amt="8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37" r="-2" b="-2"/>
          <a:stretch/>
        </p:blipFill>
        <p:spPr>
          <a:xfrm>
            <a:off x="140541" y="137160"/>
            <a:ext cx="8868360" cy="4874838"/>
          </a:xfrm>
          <a:prstGeom prst="rect">
            <a:avLst/>
          </a:prstGeom>
        </p:spPr>
      </p:pic>
      <p:sp>
        <p:nvSpPr>
          <p:cNvPr id="2" name="Title 1">
            <a:extLst>
              <a:ext uri="{FF2B5EF4-FFF2-40B4-BE49-F238E27FC236}">
                <a16:creationId xmlns:a16="http://schemas.microsoft.com/office/drawing/2014/main" id="{E026E54F-B058-C9AC-978F-144E6842D564}"/>
              </a:ext>
            </a:extLst>
          </p:cNvPr>
          <p:cNvSpPr>
            <a:spLocks noGrp="1"/>
          </p:cNvSpPr>
          <p:nvPr>
            <p:ph type="title"/>
          </p:nvPr>
        </p:nvSpPr>
        <p:spPr>
          <a:xfrm>
            <a:off x="898635" y="841772"/>
            <a:ext cx="7346728" cy="739378"/>
          </a:xfrm>
        </p:spPr>
        <p:txBody>
          <a:bodyPr vert="horz" lIns="91440" tIns="45720" rIns="91440" bIns="45720" rtlCol="0" anchor="b">
            <a:normAutofit fontScale="90000"/>
          </a:bodyPr>
          <a:lstStyle/>
          <a:p>
            <a:pPr marL="0" indent="-228600" defTabSz="914400">
              <a:lnSpc>
                <a:spcPct val="90000"/>
              </a:lnSpc>
            </a:pPr>
            <a:r>
              <a:rPr lang="en-US" sz="2700" b="0" i="1" dirty="0">
                <a:solidFill>
                  <a:srgbClr val="000000"/>
                </a:solidFill>
              </a:rPr>
              <a:t/>
            </a:r>
            <a:br>
              <a:rPr lang="en-US" sz="2700" b="0" i="1" dirty="0">
                <a:solidFill>
                  <a:srgbClr val="000000"/>
                </a:solidFill>
              </a:rPr>
            </a:br>
            <a:r>
              <a:rPr lang="en-US" sz="1200" b="0" i="1" dirty="0">
                <a:solidFill>
                  <a:schemeClr val="bg1"/>
                </a:solidFill>
                <a:latin typeface="Tahoma" panose="020B0604030504040204" pitchFamily="34" charset="0"/>
                <a:ea typeface="Tahoma" panose="020B0604030504040204" pitchFamily="34" charset="0"/>
                <a:cs typeface="Tahoma" panose="020B0604030504040204" pitchFamily="34" charset="0"/>
              </a:rPr>
              <a:t>Pope Paul VI</a:t>
            </a:r>
            <a:br>
              <a:rPr lang="en-US" sz="1200" b="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b="0" i="1" dirty="0">
                <a:solidFill>
                  <a:schemeClr val="bg1"/>
                </a:solidFill>
                <a:latin typeface="Tahoma" panose="020B0604030504040204" pitchFamily="34" charset="0"/>
                <a:ea typeface="Tahoma" panose="020B0604030504040204" pitchFamily="34" charset="0"/>
                <a:cs typeface="Tahoma" panose="020B0604030504040204" pitchFamily="34" charset="0"/>
              </a:rPr>
              <a:t>Decree for Promulgation May 31, 1970</a:t>
            </a:r>
            <a:r>
              <a:rPr lang="en-US" sz="1200" b="0" i="1" dirty="0">
                <a:solidFill>
                  <a:srgbClr val="000000"/>
                </a:solidFill>
                <a:latin typeface="Tahoma" panose="020B0604030504040204" pitchFamily="34" charset="0"/>
                <a:ea typeface="Tahoma" panose="020B0604030504040204" pitchFamily="34" charset="0"/>
                <a:cs typeface="Tahoma" panose="020B0604030504040204" pitchFamily="34" charset="0"/>
              </a:rPr>
              <a:t/>
            </a:r>
            <a:br>
              <a:rPr lang="en-US" sz="1200" b="0" i="1"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US" sz="1200" b="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0445E631-6509-E5AA-D02A-35EEAA5950D1}"/>
              </a:ext>
            </a:extLst>
          </p:cNvPr>
          <p:cNvSpPr>
            <a:spLocks noGrp="1"/>
          </p:cNvSpPr>
          <p:nvPr>
            <p:ph type="body" idx="1"/>
          </p:nvPr>
        </p:nvSpPr>
        <p:spPr>
          <a:xfrm>
            <a:off x="685800" y="3486150"/>
            <a:ext cx="6477000" cy="1295399"/>
          </a:xfrm>
        </p:spPr>
        <p:txBody>
          <a:bodyPr vert="horz" lIns="91440" tIns="45720" rIns="91440" bIns="45720" rtlCol="0">
            <a:normAutofit/>
          </a:bodyPr>
          <a:lstStyle/>
          <a:p>
            <a:pPr defTabSz="914400">
              <a:lnSpc>
                <a:spcPct val="90000"/>
              </a:lnSpc>
              <a:spcBef>
                <a:spcPts val="1000"/>
              </a:spcBef>
            </a:pPr>
            <a:r>
              <a:rPr lang="en-US" sz="2400" b="0" i="1" dirty="0">
                <a:solidFill>
                  <a:schemeClr val="bg1"/>
                </a:solidFill>
              </a:rPr>
              <a:t>“</a:t>
            </a:r>
            <a:r>
              <a:rPr lang="en-US" sz="1900" i="1" dirty="0">
                <a:solidFill>
                  <a:schemeClr val="bg1"/>
                </a:solidFill>
                <a:latin typeface="Tahoma" panose="020B0604030504040204" pitchFamily="34" charset="0"/>
                <a:ea typeface="Tahoma" panose="020B0604030504040204" pitchFamily="34" charset="0"/>
                <a:cs typeface="Tahoma" panose="020B0604030504040204" pitchFamily="34" charset="0"/>
              </a:rPr>
              <a:t>The rite for the consecration of virgins is one of the most treasured in the Roman Liturgy. Consecrated virginity is among the most excellent gifts bequeathed by Our Lord to his Bride, the Church.” </a:t>
            </a:r>
          </a:p>
        </p:txBody>
      </p:sp>
    </p:spTree>
    <p:extLst>
      <p:ext uri="{BB962C8B-B14F-4D97-AF65-F5344CB8AC3E}">
        <p14:creationId xmlns:p14="http://schemas.microsoft.com/office/powerpoint/2010/main" val="3836560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3C29-79F2-4C96-97E2-DB25C91E68A6}"/>
              </a:ext>
            </a:extLst>
          </p:cNvPr>
          <p:cNvSpPr>
            <a:spLocks noGrp="1"/>
          </p:cNvSpPr>
          <p:nvPr>
            <p:ph type="title"/>
          </p:nvPr>
        </p:nvSpPr>
        <p:spPr>
          <a:noFill/>
        </p:spPr>
        <p:txBody>
          <a:bodyPr>
            <a:norm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The Church provides the information about this consecration.  </a:t>
            </a:r>
          </a:p>
        </p:txBody>
      </p:sp>
      <p:sp>
        <p:nvSpPr>
          <p:cNvPr id="3" name="Content Placeholder 2">
            <a:extLst>
              <a:ext uri="{FF2B5EF4-FFF2-40B4-BE49-F238E27FC236}">
                <a16:creationId xmlns:a16="http://schemas.microsoft.com/office/drawing/2014/main" id="{B20C9906-8D65-40AB-9DDF-B55916EED500}"/>
              </a:ext>
            </a:extLst>
          </p:cNvPr>
          <p:cNvSpPr>
            <a:spLocks noGrp="1"/>
          </p:cNvSpPr>
          <p:nvPr>
            <p:ph idx="1"/>
          </p:nvPr>
        </p:nvSpPr>
        <p:spPr>
          <a:xfrm>
            <a:off x="628650" y="1268016"/>
            <a:ext cx="7886700" cy="2979520"/>
          </a:xfrm>
        </p:spPr>
        <p:txBody>
          <a:bodyPr/>
          <a:lstStyle/>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Recognized by the Church as an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authentic form of consecrated life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since Apostolic times,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it not only has an official Rite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found in the Roman Pontifical</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including a Homily and Prayer of Consecration</a:t>
            </a:r>
          </a:p>
          <a:p>
            <a:pPr marL="0" indent="0" algn="r">
              <a:buNone/>
            </a:pPr>
            <a:r>
              <a:rPr lang="en-US" i="1" dirty="0">
                <a:latin typeface="Tahoma" panose="020B0604030504040204" pitchFamily="34" charset="0"/>
                <a:ea typeface="Tahoma" panose="020B0604030504040204" pitchFamily="34" charset="0"/>
                <a:cs typeface="Tahoma" panose="020B0604030504040204" pitchFamily="34" charset="0"/>
              </a:rPr>
              <a:t>(the spirituality and charism of the consecration) </a:t>
            </a:r>
          </a:p>
        </p:txBody>
      </p:sp>
      <p:pic>
        <p:nvPicPr>
          <p:cNvPr id="4" name="Picture 18" descr="m_1337816587395">
            <a:extLst>
              <a:ext uri="{FF2B5EF4-FFF2-40B4-BE49-F238E27FC236}">
                <a16:creationId xmlns:a16="http://schemas.microsoft.com/office/drawing/2014/main" id="{7509D180-807A-4953-8E7E-DE2BB57C9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58" y="1116192"/>
            <a:ext cx="1883198" cy="26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23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F09A-CD26-2E1C-55FC-EF41ABC1FEDE}"/>
              </a:ext>
            </a:extLst>
          </p:cNvPr>
          <p:cNvSpPr>
            <a:spLocks noGrp="1"/>
          </p:cNvSpPr>
          <p:nvPr>
            <p:ph type="title"/>
          </p:nvPr>
        </p:nvSpPr>
        <p:spPr>
          <a:xfrm>
            <a:off x="424814" y="205990"/>
            <a:ext cx="3008313" cy="1032275"/>
          </a:xfrm>
        </p:spPr>
        <p:txBody>
          <a:bodyPr>
            <a:normAutofit fontScale="90000"/>
          </a:bodyPr>
          <a:lstStyle/>
          <a:p>
            <a:r>
              <a:rPr lang="en-US" sz="2400" b="0" dirty="0">
                <a:latin typeface="Tahoma" panose="020B0604030504040204" pitchFamily="34" charset="0"/>
                <a:ea typeface="Tahoma" panose="020B0604030504040204" pitchFamily="34" charset="0"/>
                <a:cs typeface="Tahoma" panose="020B0604030504040204" pitchFamily="34" charset="0"/>
              </a:rPr>
              <a:t/>
            </a:r>
            <a:br>
              <a:rPr lang="en-US" sz="2400" b="0" dirty="0">
                <a:latin typeface="Tahoma" panose="020B0604030504040204" pitchFamily="34" charset="0"/>
                <a:ea typeface="Tahoma" panose="020B0604030504040204" pitchFamily="34" charset="0"/>
                <a:cs typeface="Tahoma" panose="020B0604030504040204" pitchFamily="34" charset="0"/>
              </a:rPr>
            </a:br>
            <a:r>
              <a:rPr lang="en-US" sz="2000" b="0" dirty="0">
                <a:latin typeface="Tahoma" panose="020B0604030504040204" pitchFamily="34" charset="0"/>
                <a:ea typeface="Tahoma" panose="020B0604030504040204" pitchFamily="34" charset="0"/>
                <a:cs typeface="Tahoma" panose="020B0604030504040204" pitchFamily="34" charset="0"/>
              </a:rPr>
              <a:t>but also has it’s own Canon</a:t>
            </a:r>
            <a:r>
              <a:rPr lang="en-US" dirty="0"/>
              <a:t/>
            </a:r>
            <a:br>
              <a:rPr lang="en-US" dirty="0"/>
            </a:br>
            <a:endParaRPr lang="en-US" dirty="0"/>
          </a:p>
        </p:txBody>
      </p:sp>
      <p:sp>
        <p:nvSpPr>
          <p:cNvPr id="5" name="Content Placeholder 4">
            <a:extLst>
              <a:ext uri="{FF2B5EF4-FFF2-40B4-BE49-F238E27FC236}">
                <a16:creationId xmlns:a16="http://schemas.microsoft.com/office/drawing/2014/main" id="{5A04E338-0689-3573-6D65-999703787694}"/>
              </a:ext>
            </a:extLst>
          </p:cNvPr>
          <p:cNvSpPr>
            <a:spLocks noGrp="1"/>
          </p:cNvSpPr>
          <p:nvPr>
            <p:ph idx="1"/>
          </p:nvPr>
        </p:nvSpPr>
        <p:spPr/>
        <p:txBody>
          <a:bodyPr/>
          <a:lstStyle/>
          <a:p>
            <a:pPr marL="0" indent="0">
              <a:buNone/>
            </a:pPr>
            <a:endParaRPr lang="en-US" dirty="0"/>
          </a:p>
          <a:p>
            <a:pPr marL="0" indent="0" algn="r">
              <a:buNone/>
            </a:pPr>
            <a:endParaRPr lang="en-US" dirty="0"/>
          </a:p>
          <a:p>
            <a:pPr marL="0" indent="0" algn="ctr">
              <a:buNone/>
            </a:pPr>
            <a:endParaRPr lang="en-US" dirty="0"/>
          </a:p>
          <a:p>
            <a:pPr marL="0" indent="0" algn="ctr">
              <a:buNone/>
            </a:pPr>
            <a:r>
              <a:rPr lang="en-US" dirty="0"/>
              <a:t>Canon 604 § 1</a:t>
            </a:r>
          </a:p>
          <a:p>
            <a:pPr marL="0" indent="0" algn="ctr">
              <a:buNone/>
            </a:pPr>
            <a:r>
              <a:rPr lang="en-US" dirty="0"/>
              <a:t>§1 The order of virgins is also to be added to these forms of consecrated life. </a:t>
            </a:r>
          </a:p>
          <a:p>
            <a:pPr marL="0" indent="0" algn="ctr">
              <a:buNone/>
            </a:pPr>
            <a:r>
              <a:rPr lang="en-US" dirty="0"/>
              <a:t>Through their pledge to follow Christ more closely, virgins are consecrated to God, </a:t>
            </a:r>
          </a:p>
          <a:p>
            <a:pPr marL="0" indent="0" algn="ctr">
              <a:buNone/>
            </a:pPr>
            <a:r>
              <a:rPr lang="en-US" dirty="0"/>
              <a:t>mystically espoused to Christ </a:t>
            </a:r>
          </a:p>
          <a:p>
            <a:pPr marL="0" indent="0" algn="ctr">
              <a:buNone/>
            </a:pPr>
            <a:r>
              <a:rPr lang="en-US" dirty="0"/>
              <a:t>and dedicated to the service of the Church, </a:t>
            </a:r>
          </a:p>
          <a:p>
            <a:pPr marL="0" indent="0" algn="ctr">
              <a:buNone/>
            </a:pPr>
            <a:r>
              <a:rPr lang="en-US" dirty="0"/>
              <a:t>when the diocesan Bishop consecrates them according to the approved liturgical rite. </a:t>
            </a:r>
          </a:p>
          <a:p>
            <a:pPr marL="0" indent="0">
              <a:buNone/>
            </a:pPr>
            <a:endParaRPr lang="en-US" dirty="0"/>
          </a:p>
        </p:txBody>
      </p:sp>
      <p:sp>
        <p:nvSpPr>
          <p:cNvPr id="25" name="Text Placeholder 24">
            <a:extLst>
              <a:ext uri="{FF2B5EF4-FFF2-40B4-BE49-F238E27FC236}">
                <a16:creationId xmlns:a16="http://schemas.microsoft.com/office/drawing/2014/main" id="{D024AA11-0F97-CAE7-4BFD-FBCAF336B2B8}"/>
              </a:ext>
            </a:extLst>
          </p:cNvPr>
          <p:cNvSpPr>
            <a:spLocks noGrp="1"/>
          </p:cNvSpPr>
          <p:nvPr>
            <p:ph type="body" sz="half" idx="2"/>
          </p:nvPr>
        </p:nvSpPr>
        <p:spPr>
          <a:xfrm>
            <a:off x="457206" y="1499004"/>
            <a:ext cx="3008313" cy="3095622"/>
          </a:xfrm>
        </p:spPr>
        <p:txBody>
          <a:bodyPr/>
          <a:lstStyle/>
          <a:p>
            <a:endParaRPr lang="en-US" dirty="0"/>
          </a:p>
        </p:txBody>
      </p:sp>
      <p:pic>
        <p:nvPicPr>
          <p:cNvPr id="4" name="Picture 3">
            <a:extLst>
              <a:ext uri="{FF2B5EF4-FFF2-40B4-BE49-F238E27FC236}">
                <a16:creationId xmlns:a16="http://schemas.microsoft.com/office/drawing/2014/main" id="{362D3284-FFDD-1AEA-00B1-66846932B3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2377114"/>
            <a:ext cx="974306" cy="15281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52E9A6-4750-D7BB-1232-C41AA9B9F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70" r="7870"/>
          <a:stretch>
            <a:fillRect/>
          </a:stretch>
        </p:blipFill>
        <p:spPr bwMode="auto">
          <a:xfrm>
            <a:off x="1961362" y="2377114"/>
            <a:ext cx="1060596" cy="145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89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6000">
        <p15:prstTrans prst="pageCurlDouble"/>
      </p:transition>
    </mc:Choice>
    <mc:Fallback>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272169</TotalTime>
  <Words>1615</Words>
  <Application>Microsoft Office PowerPoint</Application>
  <PresentationFormat>On-screen Show (16:9)</PresentationFormat>
  <Paragraphs>305</Paragraphs>
  <Slides>58</Slides>
  <Notes>0</Notes>
  <HiddenSlides>1</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58</vt:i4>
      </vt:variant>
    </vt:vector>
  </HeadingPairs>
  <TitlesOfParts>
    <vt:vector size="74" baseType="lpstr">
      <vt:lpstr>Arial</vt:lpstr>
      <vt:lpstr>Calibri</vt:lpstr>
      <vt:lpstr>Calibri Light</vt:lpstr>
      <vt:lpstr>Century Schoolbook</vt:lpstr>
      <vt:lpstr>Comic Sans MS</vt:lpstr>
      <vt:lpstr>David</vt:lpstr>
      <vt:lpstr>Edwardian Script ITC</vt:lpstr>
      <vt:lpstr>Meiryo</vt:lpstr>
      <vt:lpstr>Monotype Corsiva</vt:lpstr>
      <vt:lpstr>Tahoma</vt:lpstr>
      <vt:lpstr>Times New Roman</vt:lpstr>
      <vt:lpstr>Webdings</vt:lpstr>
      <vt:lpstr>Wingdings</vt:lpstr>
      <vt:lpstr>Wingdings 2</vt:lpstr>
      <vt:lpstr>Office Theme</vt:lpstr>
      <vt:lpstr>1_Office Theme</vt:lpstr>
      <vt:lpstr>PowerPoint Presentation</vt:lpstr>
      <vt:lpstr>                 Refresher Course  </vt:lpstr>
      <vt:lpstr>It is Virginity                </vt:lpstr>
      <vt:lpstr>It is a gift from God the Father…</vt:lpstr>
      <vt:lpstr>During the II Vatican Council  it was  Cardinal Montini who had promoted  the restoration  of the  rite of consecration for virgins living in the world. </vt:lpstr>
      <vt:lpstr>The Second Vatican council decreed that  the rite for the consecration of virgins  should be revised  (cf. Constitution on the Sacred Liturgy, Sacrosanctum Concilium, no. 80).  </vt:lpstr>
      <vt:lpstr> Pope Paul VI Decree for Promulgation May 31, 1970 </vt:lpstr>
      <vt:lpstr>The Church provides the information about this consecration.  </vt:lpstr>
      <vt:lpstr> but also has it’s own Canon </vt:lpstr>
      <vt:lpstr>“The day of the Annunciation… is the origin  of Christian Virginity:    ...born of the “Yes”  of the Virgin  to the divine maternity.”    Joseph Cardinal Ratzinger  Homily March 25, 1988  </vt:lpstr>
      <vt:lpstr>Pope John Paul II  Vita Consecrata #7 </vt:lpstr>
      <vt:lpstr>As with all vocations,  formation and continuing formation is essential</vt:lpstr>
      <vt:lpstr>Vita Consecrata</vt:lpstr>
      <vt:lpstr>Following the example of the Virgin Mary</vt:lpstr>
      <vt:lpstr>  Jesus says… ”Learn from Me  for I am meek and humble of heart”  Responding to the gift the virgin enters into …  </vt:lpstr>
      <vt:lpstr>She enters into the  Mystery of Love</vt:lpstr>
      <vt:lpstr>PowerPoint Presentation</vt:lpstr>
      <vt:lpstr>The Homily and the Prayer of Consecration</vt:lpstr>
      <vt:lpstr>Even from earliest times, as the Fathers of the Church bear witness, Mother Church in her wisdom set her seal on this high vocation by her practice of consecrating those who follow it by a solemn prayer. </vt:lpstr>
      <vt:lpstr>PowerPoint Presentation</vt:lpstr>
      <vt:lpstr>   Consecrated virginity lived in the world…   </vt:lpstr>
      <vt:lpstr>Consecrated Virgins living in the world …</vt:lpstr>
      <vt:lpstr>Consecrated virginity  lived in the world</vt:lpstr>
      <vt:lpstr>Consecrated virginity lived in the world</vt:lpstr>
      <vt:lpstr>Consecrated virgins living in the world…</vt:lpstr>
      <vt:lpstr>They remain in the world, living with family or alone.</vt:lpstr>
      <vt:lpstr>The Diocese offers many tools for  information  formation  and continuing formation</vt:lpstr>
      <vt:lpstr> </vt:lpstr>
      <vt:lpstr>Ponderings…. Some insight into praying the Liturgy of the Hours </vt:lpstr>
      <vt:lpstr>Ponderings…</vt:lpstr>
      <vt:lpstr>“Receive the Liturgy of the Hours, the prayer of the Church…”</vt:lpstr>
      <vt:lpstr>Our responsibility of prayer</vt:lpstr>
      <vt:lpstr>The liturgical prayer  of the Church,  the Liturgy of the Hours,  was hopefully part of your preparation/formation.</vt:lpstr>
      <vt:lpstr>The gift…</vt:lpstr>
      <vt:lpstr> your copies</vt:lpstr>
      <vt:lpstr>These 4 volumes are indeed a treasure!</vt:lpstr>
      <vt:lpstr>Each liturgical season brings with it a wellspring of writings found within these volumes.</vt:lpstr>
      <vt:lpstr>We offer to God a sacrifice of Praise!</vt:lpstr>
      <vt:lpstr>Might seem to you like just a little offering….</vt:lpstr>
      <vt:lpstr>when Christ enters into our prayer…</vt:lpstr>
      <vt:lpstr>With God’s grace</vt:lpstr>
      <vt:lpstr>The Mystical Body of Christ</vt:lpstr>
      <vt:lpstr>As you use the              Ponderings</vt:lpstr>
      <vt:lpstr>The “Ponderings”  are available  to be ‘downloaded’ for your convenience.</vt:lpstr>
      <vt:lpstr>There are nine  Ponderings</vt:lpstr>
      <vt:lpstr>Ponderings</vt:lpstr>
      <vt:lpstr>The Invitatory</vt:lpstr>
      <vt:lpstr>Each part of the Office  is designed  to sanctify the day.</vt:lpstr>
      <vt:lpstr>  </vt:lpstr>
      <vt:lpstr>Three keys  </vt:lpstr>
      <vt:lpstr>Gospel Canticle</vt:lpstr>
      <vt:lpstr>Our Father</vt:lpstr>
      <vt:lpstr>Intercessions</vt:lpstr>
      <vt:lpstr>Office of Readings</vt:lpstr>
      <vt:lpstr>Little Hours</vt:lpstr>
      <vt:lpstr>Night Prayer</vt:lpstr>
      <vt:lpstr>Ponderings …</vt:lpstr>
      <vt:lpstr> My prayer for you…</vt:lpstr>
    </vt:vector>
  </TitlesOfParts>
  <Company>Diocese of La Crosse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 of the  Bridegroom</dc:title>
  <dc:creator>Administrator</dc:creator>
  <cp:lastModifiedBy>Admin</cp:lastModifiedBy>
  <cp:revision>67</cp:revision>
  <cp:lastPrinted>2015-02-13T22:33:16Z</cp:lastPrinted>
  <dcterms:created xsi:type="dcterms:W3CDTF">2015-02-08T20:13:57Z</dcterms:created>
  <dcterms:modified xsi:type="dcterms:W3CDTF">2023-06-29T13:41:45Z</dcterms:modified>
</cp:coreProperties>
</file>