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63"/>
  </p:notesMasterIdLst>
  <p:sldIdLst>
    <p:sldId id="360" r:id="rId2"/>
    <p:sldId id="278" r:id="rId3"/>
    <p:sldId id="318" r:id="rId4"/>
    <p:sldId id="332" r:id="rId5"/>
    <p:sldId id="316" r:id="rId6"/>
    <p:sldId id="334" r:id="rId7"/>
    <p:sldId id="333" r:id="rId8"/>
    <p:sldId id="329" r:id="rId9"/>
    <p:sldId id="323" r:id="rId10"/>
    <p:sldId id="331" r:id="rId11"/>
    <p:sldId id="326" r:id="rId12"/>
    <p:sldId id="314" r:id="rId13"/>
    <p:sldId id="341" r:id="rId14"/>
    <p:sldId id="315" r:id="rId15"/>
    <p:sldId id="325" r:id="rId16"/>
    <p:sldId id="337" r:id="rId17"/>
    <p:sldId id="336" r:id="rId18"/>
    <p:sldId id="290" r:id="rId19"/>
    <p:sldId id="317" r:id="rId20"/>
    <p:sldId id="328" r:id="rId21"/>
    <p:sldId id="338" r:id="rId22"/>
    <p:sldId id="340" r:id="rId23"/>
    <p:sldId id="348" r:id="rId24"/>
    <p:sldId id="320" r:id="rId25"/>
    <p:sldId id="288" r:id="rId26"/>
    <p:sldId id="305" r:id="rId27"/>
    <p:sldId id="266" r:id="rId28"/>
    <p:sldId id="343" r:id="rId29"/>
    <p:sldId id="302" r:id="rId30"/>
    <p:sldId id="345" r:id="rId31"/>
    <p:sldId id="291" r:id="rId32"/>
    <p:sldId id="267" r:id="rId33"/>
    <p:sldId id="344" r:id="rId34"/>
    <p:sldId id="346" r:id="rId35"/>
    <p:sldId id="269" r:id="rId36"/>
    <p:sldId id="330" r:id="rId37"/>
    <p:sldId id="350" r:id="rId38"/>
    <p:sldId id="321" r:id="rId39"/>
    <p:sldId id="351" r:id="rId40"/>
    <p:sldId id="283" r:id="rId41"/>
    <p:sldId id="279" r:id="rId42"/>
    <p:sldId id="286" r:id="rId43"/>
    <p:sldId id="292" r:id="rId44"/>
    <p:sldId id="294" r:id="rId45"/>
    <p:sldId id="281" r:id="rId46"/>
    <p:sldId id="327" r:id="rId47"/>
    <p:sldId id="359" r:id="rId48"/>
    <p:sldId id="310" r:id="rId49"/>
    <p:sldId id="352" r:id="rId50"/>
    <p:sldId id="285" r:id="rId51"/>
    <p:sldId id="261" r:id="rId52"/>
    <p:sldId id="353" r:id="rId53"/>
    <p:sldId id="296" r:id="rId54"/>
    <p:sldId id="284" r:id="rId55"/>
    <p:sldId id="355" r:id="rId56"/>
    <p:sldId id="357" r:id="rId57"/>
    <p:sldId id="354" r:id="rId58"/>
    <p:sldId id="356" r:id="rId59"/>
    <p:sldId id="300" r:id="rId60"/>
    <p:sldId id="358" r:id="rId61"/>
    <p:sldId id="363" r:id="rId62"/>
  </p:sldIdLst>
  <p:sldSz cx="16256000" cy="12192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66FF"/>
    <a:srgbClr val="644C00"/>
    <a:srgbClr val="CC9900"/>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940" autoAdjust="0"/>
    <p:restoredTop sz="94660"/>
  </p:normalViewPr>
  <p:slideViewPr>
    <p:cSldViewPr snapToGrid="0">
      <p:cViewPr>
        <p:scale>
          <a:sx n="47" d="100"/>
          <a:sy n="47" d="100"/>
        </p:scale>
        <p:origin x="1238" y="67"/>
      </p:cViewPr>
      <p:guideLst/>
    </p:cSldViewPr>
  </p:slideViewPr>
  <p:notesTextViewPr>
    <p:cViewPr>
      <p:scale>
        <a:sx n="1" d="1"/>
        <a:sy n="1" d="1"/>
      </p:scale>
      <p:origin x="0" y="0"/>
    </p:cViewPr>
  </p:notesTextViewPr>
  <p:notesViewPr>
    <p:cSldViewPr snapToGrid="0">
      <p:cViewPr varScale="1">
        <p:scale>
          <a:sx n="61" d="100"/>
          <a:sy n="61" d="100"/>
        </p:scale>
        <p:origin x="3245" y="58"/>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8DA20A9-3AFF-466D-9D6B-552753268BB3}" type="datetimeFigureOut">
              <a:rPr lang="en-US" smtClean="0"/>
              <a:t>9/29/2023</a:t>
            </a:fld>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C3EA95A-A699-4AD6-8333-FDB95BAC7C5D}" type="slidenum">
              <a:rPr lang="en-US" smtClean="0"/>
              <a:t>‹#›</a:t>
            </a:fld>
            <a:endParaRPr lang="en-US"/>
          </a:p>
        </p:txBody>
      </p:sp>
    </p:spTree>
    <p:extLst>
      <p:ext uri="{BB962C8B-B14F-4D97-AF65-F5344CB8AC3E}">
        <p14:creationId xmlns:p14="http://schemas.microsoft.com/office/powerpoint/2010/main" val="765848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219200" y="1995312"/>
            <a:ext cx="13817600" cy="4244622"/>
          </a:xfrm>
        </p:spPr>
        <p:txBody>
          <a:bodyPr anchor="b"/>
          <a:lstStyle>
            <a:lvl1pPr algn="ctr">
              <a:defRPr sz="10667"/>
            </a:lvl1pPr>
          </a:lstStyle>
          <a:p>
            <a:r>
              <a:rPr lang="en-US"/>
              <a:t>Click to edit Master title style</a:t>
            </a:r>
            <a:endParaRPr lang="en-US" dirty="0"/>
          </a:p>
        </p:txBody>
      </p:sp>
      <p:sp>
        <p:nvSpPr>
          <p:cNvPr id="3" name="Subtitle 2"/>
          <p:cNvSpPr>
            <a:spLocks noGrp="1"/>
          </p:cNvSpPr>
          <p:nvPr>
            <p:ph type="subTitle" idx="1"/>
          </p:nvPr>
        </p:nvSpPr>
        <p:spPr>
          <a:xfrm>
            <a:off x="2032000" y="6403623"/>
            <a:ext cx="12192000" cy="2943577"/>
          </a:xfrm>
        </p:spPr>
        <p:txBody>
          <a:bodyPr/>
          <a:lstStyle>
            <a:lvl1pPr marL="0" indent="0" algn="ctr">
              <a:buNone/>
              <a:defRPr sz="4267"/>
            </a:lvl1pPr>
            <a:lvl2pPr marL="812810" indent="0" algn="ctr">
              <a:buNone/>
              <a:defRPr sz="3556"/>
            </a:lvl2pPr>
            <a:lvl3pPr marL="1625620" indent="0" algn="ctr">
              <a:buNone/>
              <a:defRPr sz="3200"/>
            </a:lvl3pPr>
            <a:lvl4pPr marL="2438430" indent="0" algn="ctr">
              <a:buNone/>
              <a:defRPr sz="2844"/>
            </a:lvl4pPr>
            <a:lvl5pPr marL="3251241" indent="0" algn="ctr">
              <a:buNone/>
              <a:defRPr sz="2844"/>
            </a:lvl5pPr>
            <a:lvl6pPr marL="4064051" indent="0" algn="ctr">
              <a:buNone/>
              <a:defRPr sz="2844"/>
            </a:lvl6pPr>
            <a:lvl7pPr marL="4876861" indent="0" algn="ctr">
              <a:buNone/>
              <a:defRPr sz="2844"/>
            </a:lvl7pPr>
            <a:lvl8pPr marL="5689671" indent="0" algn="ctr">
              <a:buNone/>
              <a:defRPr sz="2844"/>
            </a:lvl8pPr>
            <a:lvl9pPr marL="6502481" indent="0" algn="ctr">
              <a:buNone/>
              <a:defRPr sz="2844"/>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62C77D56-541C-4579-BF49-6BEF661B346E}" type="datetimeFigureOut">
              <a:rPr lang="en-US" smtClean="0"/>
              <a:t>9/29/2023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0FAB5B5-0F21-4CE3-99FF-5FF891A22C94}" type="slidenum">
              <a:rPr lang="en-US" smtClean="0"/>
              <a:t>‹#›</a:t>
            </a:fld>
            <a:endParaRPr lang="en-US"/>
          </a:p>
        </p:txBody>
      </p:sp>
    </p:spTree>
    <p:extLst>
      <p:ext uri="{BB962C8B-B14F-4D97-AF65-F5344CB8AC3E}">
        <p14:creationId xmlns:p14="http://schemas.microsoft.com/office/powerpoint/2010/main" val="22856560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2C77D56-541C-4579-BF49-6BEF661B346E}" type="datetimeFigureOut">
              <a:rPr lang="en-US" smtClean="0"/>
              <a:t>9/29/2023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0FAB5B5-0F21-4CE3-99FF-5FF891A22C94}" type="slidenum">
              <a:rPr lang="en-US" smtClean="0"/>
              <a:t>‹#›</a:t>
            </a:fld>
            <a:endParaRPr lang="en-US"/>
          </a:p>
        </p:txBody>
      </p:sp>
    </p:spTree>
    <p:extLst>
      <p:ext uri="{BB962C8B-B14F-4D97-AF65-F5344CB8AC3E}">
        <p14:creationId xmlns:p14="http://schemas.microsoft.com/office/powerpoint/2010/main" val="6249359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633201" y="649111"/>
            <a:ext cx="3505200" cy="10332156"/>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117601" y="649111"/>
            <a:ext cx="10312400" cy="1033215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2C77D56-541C-4579-BF49-6BEF661B346E}" type="datetimeFigureOut">
              <a:rPr lang="en-US" smtClean="0"/>
              <a:t>9/29/2023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0FAB5B5-0F21-4CE3-99FF-5FF891A22C94}" type="slidenum">
              <a:rPr lang="en-US" smtClean="0"/>
              <a:t>‹#›</a:t>
            </a:fld>
            <a:endParaRPr lang="en-US"/>
          </a:p>
        </p:txBody>
      </p:sp>
    </p:spTree>
    <p:extLst>
      <p:ext uri="{BB962C8B-B14F-4D97-AF65-F5344CB8AC3E}">
        <p14:creationId xmlns:p14="http://schemas.microsoft.com/office/powerpoint/2010/main" val="5225944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2C77D56-541C-4579-BF49-6BEF661B346E}" type="datetimeFigureOut">
              <a:rPr lang="en-US" smtClean="0"/>
              <a:t>9/29/2023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0FAB5B5-0F21-4CE3-99FF-5FF891A22C94}" type="slidenum">
              <a:rPr lang="en-US" smtClean="0"/>
              <a:t>‹#›</a:t>
            </a:fld>
            <a:endParaRPr lang="en-US"/>
          </a:p>
        </p:txBody>
      </p:sp>
    </p:spTree>
    <p:extLst>
      <p:ext uri="{BB962C8B-B14F-4D97-AF65-F5344CB8AC3E}">
        <p14:creationId xmlns:p14="http://schemas.microsoft.com/office/powerpoint/2010/main" val="34403328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09134" y="3039537"/>
            <a:ext cx="14020800" cy="5071532"/>
          </a:xfrm>
        </p:spPr>
        <p:txBody>
          <a:bodyPr anchor="b"/>
          <a:lstStyle>
            <a:lvl1pPr>
              <a:defRPr sz="10667"/>
            </a:lvl1pPr>
          </a:lstStyle>
          <a:p>
            <a:r>
              <a:rPr lang="en-US"/>
              <a:t>Click to edit Master title style</a:t>
            </a:r>
            <a:endParaRPr lang="en-US" dirty="0"/>
          </a:p>
        </p:txBody>
      </p:sp>
      <p:sp>
        <p:nvSpPr>
          <p:cNvPr id="3" name="Text Placeholder 2"/>
          <p:cNvSpPr>
            <a:spLocks noGrp="1"/>
          </p:cNvSpPr>
          <p:nvPr>
            <p:ph type="body" idx="1"/>
          </p:nvPr>
        </p:nvSpPr>
        <p:spPr>
          <a:xfrm>
            <a:off x="1109134" y="8159048"/>
            <a:ext cx="14020800" cy="2666999"/>
          </a:xfrm>
        </p:spPr>
        <p:txBody>
          <a:bodyPr/>
          <a:lstStyle>
            <a:lvl1pPr marL="0" indent="0">
              <a:buNone/>
              <a:defRPr sz="4267">
                <a:solidFill>
                  <a:schemeClr val="tx1"/>
                </a:solidFill>
              </a:defRPr>
            </a:lvl1pPr>
            <a:lvl2pPr marL="812810" indent="0">
              <a:buNone/>
              <a:defRPr sz="3556">
                <a:solidFill>
                  <a:schemeClr val="tx1">
                    <a:tint val="75000"/>
                  </a:schemeClr>
                </a:solidFill>
              </a:defRPr>
            </a:lvl2pPr>
            <a:lvl3pPr marL="1625620" indent="0">
              <a:buNone/>
              <a:defRPr sz="3200">
                <a:solidFill>
                  <a:schemeClr val="tx1">
                    <a:tint val="75000"/>
                  </a:schemeClr>
                </a:solidFill>
              </a:defRPr>
            </a:lvl3pPr>
            <a:lvl4pPr marL="2438430" indent="0">
              <a:buNone/>
              <a:defRPr sz="2844">
                <a:solidFill>
                  <a:schemeClr val="tx1">
                    <a:tint val="75000"/>
                  </a:schemeClr>
                </a:solidFill>
              </a:defRPr>
            </a:lvl4pPr>
            <a:lvl5pPr marL="3251241" indent="0">
              <a:buNone/>
              <a:defRPr sz="2844">
                <a:solidFill>
                  <a:schemeClr val="tx1">
                    <a:tint val="75000"/>
                  </a:schemeClr>
                </a:solidFill>
              </a:defRPr>
            </a:lvl5pPr>
            <a:lvl6pPr marL="4064051" indent="0">
              <a:buNone/>
              <a:defRPr sz="2844">
                <a:solidFill>
                  <a:schemeClr val="tx1">
                    <a:tint val="75000"/>
                  </a:schemeClr>
                </a:solidFill>
              </a:defRPr>
            </a:lvl6pPr>
            <a:lvl7pPr marL="4876861" indent="0">
              <a:buNone/>
              <a:defRPr sz="2844">
                <a:solidFill>
                  <a:schemeClr val="tx1">
                    <a:tint val="75000"/>
                  </a:schemeClr>
                </a:solidFill>
              </a:defRPr>
            </a:lvl7pPr>
            <a:lvl8pPr marL="5689671" indent="0">
              <a:buNone/>
              <a:defRPr sz="2844">
                <a:solidFill>
                  <a:schemeClr val="tx1">
                    <a:tint val="75000"/>
                  </a:schemeClr>
                </a:solidFill>
              </a:defRPr>
            </a:lvl8pPr>
            <a:lvl9pPr marL="6502481" indent="0">
              <a:buNone/>
              <a:defRPr sz="2844">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2C77D56-541C-4579-BF49-6BEF661B346E}" type="datetimeFigureOut">
              <a:rPr lang="en-US" smtClean="0"/>
              <a:t>9/29/2023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0FAB5B5-0F21-4CE3-99FF-5FF891A22C94}" type="slidenum">
              <a:rPr lang="en-US" smtClean="0"/>
              <a:t>‹#›</a:t>
            </a:fld>
            <a:endParaRPr lang="en-US"/>
          </a:p>
        </p:txBody>
      </p:sp>
    </p:spTree>
    <p:extLst>
      <p:ext uri="{BB962C8B-B14F-4D97-AF65-F5344CB8AC3E}">
        <p14:creationId xmlns:p14="http://schemas.microsoft.com/office/powerpoint/2010/main" val="14214677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17600" y="3245556"/>
            <a:ext cx="6908800" cy="77357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8229600" y="3245556"/>
            <a:ext cx="6908800" cy="77357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2C77D56-541C-4579-BF49-6BEF661B346E}" type="datetimeFigureOut">
              <a:rPr lang="en-US" smtClean="0"/>
              <a:t>9/29/2023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0FAB5B5-0F21-4CE3-99FF-5FF891A22C94}" type="slidenum">
              <a:rPr lang="en-US" smtClean="0"/>
              <a:t>‹#›</a:t>
            </a:fld>
            <a:endParaRPr lang="en-US"/>
          </a:p>
        </p:txBody>
      </p:sp>
    </p:spTree>
    <p:extLst>
      <p:ext uri="{BB962C8B-B14F-4D97-AF65-F5344CB8AC3E}">
        <p14:creationId xmlns:p14="http://schemas.microsoft.com/office/powerpoint/2010/main" val="39302924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119717" y="649114"/>
            <a:ext cx="14020800" cy="2356556"/>
          </a:xfrm>
        </p:spPr>
        <p:txBody>
          <a:bodyPr/>
          <a:lstStyle/>
          <a:p>
            <a:r>
              <a:rPr lang="en-US"/>
              <a:t>Click to edit Master title style</a:t>
            </a:r>
            <a:endParaRPr lang="en-US" dirty="0"/>
          </a:p>
        </p:txBody>
      </p:sp>
      <p:sp>
        <p:nvSpPr>
          <p:cNvPr id="3" name="Text Placeholder 2"/>
          <p:cNvSpPr>
            <a:spLocks noGrp="1"/>
          </p:cNvSpPr>
          <p:nvPr>
            <p:ph type="body" idx="1"/>
          </p:nvPr>
        </p:nvSpPr>
        <p:spPr>
          <a:xfrm>
            <a:off x="1119719" y="2988734"/>
            <a:ext cx="6877049" cy="1464732"/>
          </a:xfrm>
        </p:spPr>
        <p:txBody>
          <a:bodyPr anchor="b"/>
          <a:lstStyle>
            <a:lvl1pPr marL="0" indent="0">
              <a:buNone/>
              <a:defRPr sz="4267" b="1"/>
            </a:lvl1pPr>
            <a:lvl2pPr marL="812810" indent="0">
              <a:buNone/>
              <a:defRPr sz="3556" b="1"/>
            </a:lvl2pPr>
            <a:lvl3pPr marL="1625620" indent="0">
              <a:buNone/>
              <a:defRPr sz="3200" b="1"/>
            </a:lvl3pPr>
            <a:lvl4pPr marL="2438430" indent="0">
              <a:buNone/>
              <a:defRPr sz="2844" b="1"/>
            </a:lvl4pPr>
            <a:lvl5pPr marL="3251241" indent="0">
              <a:buNone/>
              <a:defRPr sz="2844" b="1"/>
            </a:lvl5pPr>
            <a:lvl6pPr marL="4064051" indent="0">
              <a:buNone/>
              <a:defRPr sz="2844" b="1"/>
            </a:lvl6pPr>
            <a:lvl7pPr marL="4876861" indent="0">
              <a:buNone/>
              <a:defRPr sz="2844" b="1"/>
            </a:lvl7pPr>
            <a:lvl8pPr marL="5689671" indent="0">
              <a:buNone/>
              <a:defRPr sz="2844" b="1"/>
            </a:lvl8pPr>
            <a:lvl9pPr marL="6502481" indent="0">
              <a:buNone/>
              <a:defRPr sz="2844" b="1"/>
            </a:lvl9pPr>
          </a:lstStyle>
          <a:p>
            <a:pPr lvl="0"/>
            <a:r>
              <a:rPr lang="en-US"/>
              <a:t>Click to edit Master text styles</a:t>
            </a:r>
          </a:p>
        </p:txBody>
      </p:sp>
      <p:sp>
        <p:nvSpPr>
          <p:cNvPr id="4" name="Content Placeholder 3"/>
          <p:cNvSpPr>
            <a:spLocks noGrp="1"/>
          </p:cNvSpPr>
          <p:nvPr>
            <p:ph sz="half" idx="2"/>
          </p:nvPr>
        </p:nvSpPr>
        <p:spPr>
          <a:xfrm>
            <a:off x="1119719" y="4453467"/>
            <a:ext cx="6877049" cy="655037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8229601" y="2988734"/>
            <a:ext cx="6910917" cy="1464732"/>
          </a:xfrm>
        </p:spPr>
        <p:txBody>
          <a:bodyPr anchor="b"/>
          <a:lstStyle>
            <a:lvl1pPr marL="0" indent="0">
              <a:buNone/>
              <a:defRPr sz="4267" b="1"/>
            </a:lvl1pPr>
            <a:lvl2pPr marL="812810" indent="0">
              <a:buNone/>
              <a:defRPr sz="3556" b="1"/>
            </a:lvl2pPr>
            <a:lvl3pPr marL="1625620" indent="0">
              <a:buNone/>
              <a:defRPr sz="3200" b="1"/>
            </a:lvl3pPr>
            <a:lvl4pPr marL="2438430" indent="0">
              <a:buNone/>
              <a:defRPr sz="2844" b="1"/>
            </a:lvl4pPr>
            <a:lvl5pPr marL="3251241" indent="0">
              <a:buNone/>
              <a:defRPr sz="2844" b="1"/>
            </a:lvl5pPr>
            <a:lvl6pPr marL="4064051" indent="0">
              <a:buNone/>
              <a:defRPr sz="2844" b="1"/>
            </a:lvl6pPr>
            <a:lvl7pPr marL="4876861" indent="0">
              <a:buNone/>
              <a:defRPr sz="2844" b="1"/>
            </a:lvl7pPr>
            <a:lvl8pPr marL="5689671" indent="0">
              <a:buNone/>
              <a:defRPr sz="2844" b="1"/>
            </a:lvl8pPr>
            <a:lvl9pPr marL="6502481" indent="0">
              <a:buNone/>
              <a:defRPr sz="2844" b="1"/>
            </a:lvl9pPr>
          </a:lstStyle>
          <a:p>
            <a:pPr lvl="0"/>
            <a:r>
              <a:rPr lang="en-US"/>
              <a:t>Click to edit Master text styles</a:t>
            </a:r>
          </a:p>
        </p:txBody>
      </p:sp>
      <p:sp>
        <p:nvSpPr>
          <p:cNvPr id="6" name="Content Placeholder 5"/>
          <p:cNvSpPr>
            <a:spLocks noGrp="1"/>
          </p:cNvSpPr>
          <p:nvPr>
            <p:ph sz="quarter" idx="4"/>
          </p:nvPr>
        </p:nvSpPr>
        <p:spPr>
          <a:xfrm>
            <a:off x="8229601" y="4453467"/>
            <a:ext cx="6910917" cy="655037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62C77D56-541C-4579-BF49-6BEF661B346E}" type="datetimeFigureOut">
              <a:rPr lang="en-US" smtClean="0"/>
              <a:t>9/29/2023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0FAB5B5-0F21-4CE3-99FF-5FF891A22C94}" type="slidenum">
              <a:rPr lang="en-US" smtClean="0"/>
              <a:t>‹#›</a:t>
            </a:fld>
            <a:endParaRPr lang="en-US"/>
          </a:p>
        </p:txBody>
      </p:sp>
    </p:spTree>
    <p:extLst>
      <p:ext uri="{BB962C8B-B14F-4D97-AF65-F5344CB8AC3E}">
        <p14:creationId xmlns:p14="http://schemas.microsoft.com/office/powerpoint/2010/main" val="41744840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62C77D56-541C-4579-BF49-6BEF661B346E}" type="datetimeFigureOut">
              <a:rPr lang="en-US" smtClean="0"/>
              <a:t>9/29/2023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0FAB5B5-0F21-4CE3-99FF-5FF891A22C94}" type="slidenum">
              <a:rPr lang="en-US" smtClean="0"/>
              <a:t>‹#›</a:t>
            </a:fld>
            <a:endParaRPr lang="en-US"/>
          </a:p>
        </p:txBody>
      </p:sp>
    </p:spTree>
    <p:extLst>
      <p:ext uri="{BB962C8B-B14F-4D97-AF65-F5344CB8AC3E}">
        <p14:creationId xmlns:p14="http://schemas.microsoft.com/office/powerpoint/2010/main" val="31198008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2C77D56-541C-4579-BF49-6BEF661B346E}" type="datetimeFigureOut">
              <a:rPr lang="en-US" smtClean="0"/>
              <a:t>9/29/2023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0FAB5B5-0F21-4CE3-99FF-5FF891A22C94}" type="slidenum">
              <a:rPr lang="en-US" smtClean="0"/>
              <a:t>‹#›</a:t>
            </a:fld>
            <a:endParaRPr lang="en-US"/>
          </a:p>
        </p:txBody>
      </p:sp>
    </p:spTree>
    <p:extLst>
      <p:ext uri="{BB962C8B-B14F-4D97-AF65-F5344CB8AC3E}">
        <p14:creationId xmlns:p14="http://schemas.microsoft.com/office/powerpoint/2010/main" val="40671633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19717" y="812800"/>
            <a:ext cx="5242983" cy="2844800"/>
          </a:xfrm>
        </p:spPr>
        <p:txBody>
          <a:bodyPr anchor="b"/>
          <a:lstStyle>
            <a:lvl1pPr>
              <a:defRPr sz="5689"/>
            </a:lvl1pPr>
          </a:lstStyle>
          <a:p>
            <a:r>
              <a:rPr lang="en-US"/>
              <a:t>Click to edit Master title style</a:t>
            </a:r>
            <a:endParaRPr lang="en-US" dirty="0"/>
          </a:p>
        </p:txBody>
      </p:sp>
      <p:sp>
        <p:nvSpPr>
          <p:cNvPr id="3" name="Content Placeholder 2"/>
          <p:cNvSpPr>
            <a:spLocks noGrp="1"/>
          </p:cNvSpPr>
          <p:nvPr>
            <p:ph idx="1"/>
          </p:nvPr>
        </p:nvSpPr>
        <p:spPr>
          <a:xfrm>
            <a:off x="6910917" y="1755425"/>
            <a:ext cx="8229600" cy="8664222"/>
          </a:xfrm>
        </p:spPr>
        <p:txBody>
          <a:bodyPr/>
          <a:lstStyle>
            <a:lvl1pPr>
              <a:defRPr sz="5689"/>
            </a:lvl1pPr>
            <a:lvl2pPr>
              <a:defRPr sz="4978"/>
            </a:lvl2pPr>
            <a:lvl3pPr>
              <a:defRPr sz="4267"/>
            </a:lvl3pPr>
            <a:lvl4pPr>
              <a:defRPr sz="3556"/>
            </a:lvl4pPr>
            <a:lvl5pPr>
              <a:defRPr sz="3556"/>
            </a:lvl5pPr>
            <a:lvl6pPr>
              <a:defRPr sz="3556"/>
            </a:lvl6pPr>
            <a:lvl7pPr>
              <a:defRPr sz="3556"/>
            </a:lvl7pPr>
            <a:lvl8pPr>
              <a:defRPr sz="3556"/>
            </a:lvl8pPr>
            <a:lvl9pPr>
              <a:defRPr sz="3556"/>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19717" y="3657600"/>
            <a:ext cx="5242983" cy="6776156"/>
          </a:xfrm>
        </p:spPr>
        <p:txBody>
          <a:bodyPr/>
          <a:lstStyle>
            <a:lvl1pPr marL="0" indent="0">
              <a:buNone/>
              <a:defRPr sz="2844"/>
            </a:lvl1pPr>
            <a:lvl2pPr marL="812810" indent="0">
              <a:buNone/>
              <a:defRPr sz="2489"/>
            </a:lvl2pPr>
            <a:lvl3pPr marL="1625620" indent="0">
              <a:buNone/>
              <a:defRPr sz="2133"/>
            </a:lvl3pPr>
            <a:lvl4pPr marL="2438430" indent="0">
              <a:buNone/>
              <a:defRPr sz="1778"/>
            </a:lvl4pPr>
            <a:lvl5pPr marL="3251241" indent="0">
              <a:buNone/>
              <a:defRPr sz="1778"/>
            </a:lvl5pPr>
            <a:lvl6pPr marL="4064051" indent="0">
              <a:buNone/>
              <a:defRPr sz="1778"/>
            </a:lvl6pPr>
            <a:lvl7pPr marL="4876861" indent="0">
              <a:buNone/>
              <a:defRPr sz="1778"/>
            </a:lvl7pPr>
            <a:lvl8pPr marL="5689671" indent="0">
              <a:buNone/>
              <a:defRPr sz="1778"/>
            </a:lvl8pPr>
            <a:lvl9pPr marL="6502481" indent="0">
              <a:buNone/>
              <a:defRPr sz="1778"/>
            </a:lvl9pPr>
          </a:lstStyle>
          <a:p>
            <a:pPr lvl="0"/>
            <a:r>
              <a:rPr lang="en-US"/>
              <a:t>Click to edit Master text styles</a:t>
            </a:r>
          </a:p>
        </p:txBody>
      </p:sp>
      <p:sp>
        <p:nvSpPr>
          <p:cNvPr id="5" name="Date Placeholder 4"/>
          <p:cNvSpPr>
            <a:spLocks noGrp="1"/>
          </p:cNvSpPr>
          <p:nvPr>
            <p:ph type="dt" sz="half" idx="10"/>
          </p:nvPr>
        </p:nvSpPr>
        <p:spPr/>
        <p:txBody>
          <a:bodyPr/>
          <a:lstStyle/>
          <a:p>
            <a:fld id="{62C77D56-541C-4579-BF49-6BEF661B346E}" type="datetimeFigureOut">
              <a:rPr lang="en-US" smtClean="0"/>
              <a:t>9/29/2023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0FAB5B5-0F21-4CE3-99FF-5FF891A22C94}" type="slidenum">
              <a:rPr lang="en-US" smtClean="0"/>
              <a:t>‹#›</a:t>
            </a:fld>
            <a:endParaRPr lang="en-US"/>
          </a:p>
        </p:txBody>
      </p:sp>
    </p:spTree>
    <p:extLst>
      <p:ext uri="{BB962C8B-B14F-4D97-AF65-F5344CB8AC3E}">
        <p14:creationId xmlns:p14="http://schemas.microsoft.com/office/powerpoint/2010/main" val="498217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19717" y="812800"/>
            <a:ext cx="5242983" cy="2844800"/>
          </a:xfrm>
        </p:spPr>
        <p:txBody>
          <a:bodyPr anchor="b"/>
          <a:lstStyle>
            <a:lvl1pPr>
              <a:defRPr sz="5689"/>
            </a:lvl1pPr>
          </a:lstStyle>
          <a:p>
            <a:r>
              <a:rPr lang="en-US"/>
              <a:t>Click to edit Master title style</a:t>
            </a:r>
            <a:endParaRPr lang="en-US" dirty="0"/>
          </a:p>
        </p:txBody>
      </p:sp>
      <p:sp>
        <p:nvSpPr>
          <p:cNvPr id="3" name="Picture Placeholder 2"/>
          <p:cNvSpPr>
            <a:spLocks noGrp="1" noChangeAspect="1"/>
          </p:cNvSpPr>
          <p:nvPr>
            <p:ph type="pic" idx="1"/>
          </p:nvPr>
        </p:nvSpPr>
        <p:spPr>
          <a:xfrm>
            <a:off x="6910917" y="1755425"/>
            <a:ext cx="8229600" cy="8664222"/>
          </a:xfrm>
        </p:spPr>
        <p:txBody>
          <a:bodyPr anchor="t"/>
          <a:lstStyle>
            <a:lvl1pPr marL="0" indent="0">
              <a:buNone/>
              <a:defRPr sz="5689"/>
            </a:lvl1pPr>
            <a:lvl2pPr marL="812810" indent="0">
              <a:buNone/>
              <a:defRPr sz="4978"/>
            </a:lvl2pPr>
            <a:lvl3pPr marL="1625620" indent="0">
              <a:buNone/>
              <a:defRPr sz="4267"/>
            </a:lvl3pPr>
            <a:lvl4pPr marL="2438430" indent="0">
              <a:buNone/>
              <a:defRPr sz="3556"/>
            </a:lvl4pPr>
            <a:lvl5pPr marL="3251241" indent="0">
              <a:buNone/>
              <a:defRPr sz="3556"/>
            </a:lvl5pPr>
            <a:lvl6pPr marL="4064051" indent="0">
              <a:buNone/>
              <a:defRPr sz="3556"/>
            </a:lvl6pPr>
            <a:lvl7pPr marL="4876861" indent="0">
              <a:buNone/>
              <a:defRPr sz="3556"/>
            </a:lvl7pPr>
            <a:lvl8pPr marL="5689671" indent="0">
              <a:buNone/>
              <a:defRPr sz="3556"/>
            </a:lvl8pPr>
            <a:lvl9pPr marL="6502481" indent="0">
              <a:buNone/>
              <a:defRPr sz="3556"/>
            </a:lvl9pPr>
          </a:lstStyle>
          <a:p>
            <a:r>
              <a:rPr lang="en-US"/>
              <a:t>Click icon to add picture</a:t>
            </a:r>
            <a:endParaRPr lang="en-US" dirty="0"/>
          </a:p>
        </p:txBody>
      </p:sp>
      <p:sp>
        <p:nvSpPr>
          <p:cNvPr id="4" name="Text Placeholder 3"/>
          <p:cNvSpPr>
            <a:spLocks noGrp="1"/>
          </p:cNvSpPr>
          <p:nvPr>
            <p:ph type="body" sz="half" idx="2"/>
          </p:nvPr>
        </p:nvSpPr>
        <p:spPr>
          <a:xfrm>
            <a:off x="1119717" y="3657600"/>
            <a:ext cx="5242983" cy="6776156"/>
          </a:xfrm>
        </p:spPr>
        <p:txBody>
          <a:bodyPr/>
          <a:lstStyle>
            <a:lvl1pPr marL="0" indent="0">
              <a:buNone/>
              <a:defRPr sz="2844"/>
            </a:lvl1pPr>
            <a:lvl2pPr marL="812810" indent="0">
              <a:buNone/>
              <a:defRPr sz="2489"/>
            </a:lvl2pPr>
            <a:lvl3pPr marL="1625620" indent="0">
              <a:buNone/>
              <a:defRPr sz="2133"/>
            </a:lvl3pPr>
            <a:lvl4pPr marL="2438430" indent="0">
              <a:buNone/>
              <a:defRPr sz="1778"/>
            </a:lvl4pPr>
            <a:lvl5pPr marL="3251241" indent="0">
              <a:buNone/>
              <a:defRPr sz="1778"/>
            </a:lvl5pPr>
            <a:lvl6pPr marL="4064051" indent="0">
              <a:buNone/>
              <a:defRPr sz="1778"/>
            </a:lvl6pPr>
            <a:lvl7pPr marL="4876861" indent="0">
              <a:buNone/>
              <a:defRPr sz="1778"/>
            </a:lvl7pPr>
            <a:lvl8pPr marL="5689671" indent="0">
              <a:buNone/>
              <a:defRPr sz="1778"/>
            </a:lvl8pPr>
            <a:lvl9pPr marL="6502481" indent="0">
              <a:buNone/>
              <a:defRPr sz="1778"/>
            </a:lvl9pPr>
          </a:lstStyle>
          <a:p>
            <a:pPr lvl="0"/>
            <a:r>
              <a:rPr lang="en-US"/>
              <a:t>Click to edit Master text styles</a:t>
            </a:r>
          </a:p>
        </p:txBody>
      </p:sp>
      <p:sp>
        <p:nvSpPr>
          <p:cNvPr id="5" name="Date Placeholder 4"/>
          <p:cNvSpPr>
            <a:spLocks noGrp="1"/>
          </p:cNvSpPr>
          <p:nvPr>
            <p:ph type="dt" sz="half" idx="10"/>
          </p:nvPr>
        </p:nvSpPr>
        <p:spPr/>
        <p:txBody>
          <a:bodyPr/>
          <a:lstStyle/>
          <a:p>
            <a:fld id="{62C77D56-541C-4579-BF49-6BEF661B346E}" type="datetimeFigureOut">
              <a:rPr lang="en-US" smtClean="0"/>
              <a:t>9/29/2023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0FAB5B5-0F21-4CE3-99FF-5FF891A22C94}" type="slidenum">
              <a:rPr lang="en-US" smtClean="0"/>
              <a:t>‹#›</a:t>
            </a:fld>
            <a:endParaRPr lang="en-US"/>
          </a:p>
        </p:txBody>
      </p:sp>
    </p:spTree>
    <p:extLst>
      <p:ext uri="{BB962C8B-B14F-4D97-AF65-F5344CB8AC3E}">
        <p14:creationId xmlns:p14="http://schemas.microsoft.com/office/powerpoint/2010/main" val="937277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117600" y="649114"/>
            <a:ext cx="14020800" cy="2356556"/>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117600" y="3245556"/>
            <a:ext cx="14020800" cy="773571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117600" y="11300181"/>
            <a:ext cx="3657600" cy="649111"/>
          </a:xfrm>
          <a:prstGeom prst="rect">
            <a:avLst/>
          </a:prstGeom>
        </p:spPr>
        <p:txBody>
          <a:bodyPr vert="horz" lIns="91440" tIns="45720" rIns="91440" bIns="45720" rtlCol="0" anchor="ctr"/>
          <a:lstStyle>
            <a:lvl1pPr algn="l">
              <a:defRPr sz="2133">
                <a:solidFill>
                  <a:schemeClr val="tx1">
                    <a:tint val="75000"/>
                  </a:schemeClr>
                </a:solidFill>
              </a:defRPr>
            </a:lvl1pPr>
          </a:lstStyle>
          <a:p>
            <a:fld id="{62C77D56-541C-4579-BF49-6BEF661B346E}" type="datetimeFigureOut">
              <a:rPr lang="en-US" smtClean="0"/>
              <a:t>9/29/2023</a:t>
            </a:fld>
            <a:endParaRPr lang="en-US"/>
          </a:p>
        </p:txBody>
      </p:sp>
      <p:sp>
        <p:nvSpPr>
          <p:cNvPr id="5" name="Footer Placeholder 4"/>
          <p:cNvSpPr>
            <a:spLocks noGrp="1"/>
          </p:cNvSpPr>
          <p:nvPr>
            <p:ph type="ftr" sz="quarter" idx="3"/>
          </p:nvPr>
        </p:nvSpPr>
        <p:spPr>
          <a:xfrm>
            <a:off x="5384800" y="11300181"/>
            <a:ext cx="5486400" cy="649111"/>
          </a:xfrm>
          <a:prstGeom prst="rect">
            <a:avLst/>
          </a:prstGeom>
        </p:spPr>
        <p:txBody>
          <a:bodyPr vert="horz" lIns="91440" tIns="45720" rIns="91440" bIns="45720" rtlCol="0" anchor="ctr"/>
          <a:lstStyle>
            <a:lvl1pPr algn="ctr">
              <a:defRPr sz="2133">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11480800" y="11300181"/>
            <a:ext cx="3657600" cy="649111"/>
          </a:xfrm>
          <a:prstGeom prst="rect">
            <a:avLst/>
          </a:prstGeom>
        </p:spPr>
        <p:txBody>
          <a:bodyPr vert="horz" lIns="91440" tIns="45720" rIns="91440" bIns="45720" rtlCol="0" anchor="ctr"/>
          <a:lstStyle>
            <a:lvl1pPr algn="r">
              <a:defRPr sz="2133">
                <a:solidFill>
                  <a:schemeClr val="tx1">
                    <a:tint val="75000"/>
                  </a:schemeClr>
                </a:solidFill>
              </a:defRPr>
            </a:lvl1pPr>
          </a:lstStyle>
          <a:p>
            <a:fld id="{00FAB5B5-0F21-4CE3-99FF-5FF891A22C94}" type="slidenum">
              <a:rPr lang="en-US" smtClean="0"/>
              <a:t>‹#›</a:t>
            </a:fld>
            <a:endParaRPr lang="en-US"/>
          </a:p>
        </p:txBody>
      </p:sp>
    </p:spTree>
    <p:extLst>
      <p:ext uri="{BB962C8B-B14F-4D97-AF65-F5344CB8AC3E}">
        <p14:creationId xmlns:p14="http://schemas.microsoft.com/office/powerpoint/2010/main" val="321683185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1625620" rtl="0" eaLnBrk="1" latinLnBrk="0" hangingPunct="1">
        <a:lnSpc>
          <a:spcPct val="90000"/>
        </a:lnSpc>
        <a:spcBef>
          <a:spcPct val="0"/>
        </a:spcBef>
        <a:buNone/>
        <a:defRPr sz="7822" kern="1200">
          <a:solidFill>
            <a:schemeClr val="tx1"/>
          </a:solidFill>
          <a:latin typeface="+mj-lt"/>
          <a:ea typeface="+mj-ea"/>
          <a:cs typeface="+mj-cs"/>
        </a:defRPr>
      </a:lvl1pPr>
    </p:titleStyle>
    <p:bodyStyle>
      <a:lvl1pPr marL="406405" indent="-406405" algn="l" defTabSz="1625620" rtl="0" eaLnBrk="1" latinLnBrk="0" hangingPunct="1">
        <a:lnSpc>
          <a:spcPct val="90000"/>
        </a:lnSpc>
        <a:spcBef>
          <a:spcPts val="1778"/>
        </a:spcBef>
        <a:buFont typeface="Arial" panose="020B0604020202020204" pitchFamily="34" charset="0"/>
        <a:buChar char="•"/>
        <a:defRPr sz="4978" kern="1200">
          <a:solidFill>
            <a:schemeClr val="tx1"/>
          </a:solidFill>
          <a:latin typeface="+mn-lt"/>
          <a:ea typeface="+mn-ea"/>
          <a:cs typeface="+mn-cs"/>
        </a:defRPr>
      </a:lvl1pPr>
      <a:lvl2pPr marL="1219215" indent="-406405" algn="l" defTabSz="1625620" rtl="0" eaLnBrk="1" latinLnBrk="0" hangingPunct="1">
        <a:lnSpc>
          <a:spcPct val="90000"/>
        </a:lnSpc>
        <a:spcBef>
          <a:spcPts val="889"/>
        </a:spcBef>
        <a:buFont typeface="Arial" panose="020B0604020202020204" pitchFamily="34" charset="0"/>
        <a:buChar char="•"/>
        <a:defRPr sz="4267" kern="1200">
          <a:solidFill>
            <a:schemeClr val="tx1"/>
          </a:solidFill>
          <a:latin typeface="+mn-lt"/>
          <a:ea typeface="+mn-ea"/>
          <a:cs typeface="+mn-cs"/>
        </a:defRPr>
      </a:lvl2pPr>
      <a:lvl3pPr marL="2032025" indent="-406405" algn="l" defTabSz="1625620" rtl="0" eaLnBrk="1" latinLnBrk="0" hangingPunct="1">
        <a:lnSpc>
          <a:spcPct val="90000"/>
        </a:lnSpc>
        <a:spcBef>
          <a:spcPts val="889"/>
        </a:spcBef>
        <a:buFont typeface="Arial" panose="020B0604020202020204" pitchFamily="34" charset="0"/>
        <a:buChar char="•"/>
        <a:defRPr sz="3556" kern="1200">
          <a:solidFill>
            <a:schemeClr val="tx1"/>
          </a:solidFill>
          <a:latin typeface="+mn-lt"/>
          <a:ea typeface="+mn-ea"/>
          <a:cs typeface="+mn-cs"/>
        </a:defRPr>
      </a:lvl3pPr>
      <a:lvl4pPr marL="2844836" indent="-406405" algn="l" defTabSz="1625620" rtl="0" eaLnBrk="1" latinLnBrk="0" hangingPunct="1">
        <a:lnSpc>
          <a:spcPct val="90000"/>
        </a:lnSpc>
        <a:spcBef>
          <a:spcPts val="889"/>
        </a:spcBef>
        <a:buFont typeface="Arial" panose="020B0604020202020204" pitchFamily="34" charset="0"/>
        <a:buChar char="•"/>
        <a:defRPr sz="3200" kern="1200">
          <a:solidFill>
            <a:schemeClr val="tx1"/>
          </a:solidFill>
          <a:latin typeface="+mn-lt"/>
          <a:ea typeface="+mn-ea"/>
          <a:cs typeface="+mn-cs"/>
        </a:defRPr>
      </a:lvl4pPr>
      <a:lvl5pPr marL="3657646" indent="-406405" algn="l" defTabSz="1625620" rtl="0" eaLnBrk="1" latinLnBrk="0" hangingPunct="1">
        <a:lnSpc>
          <a:spcPct val="90000"/>
        </a:lnSpc>
        <a:spcBef>
          <a:spcPts val="889"/>
        </a:spcBef>
        <a:buFont typeface="Arial" panose="020B0604020202020204" pitchFamily="34" charset="0"/>
        <a:buChar char="•"/>
        <a:defRPr sz="3200" kern="1200">
          <a:solidFill>
            <a:schemeClr val="tx1"/>
          </a:solidFill>
          <a:latin typeface="+mn-lt"/>
          <a:ea typeface="+mn-ea"/>
          <a:cs typeface="+mn-cs"/>
        </a:defRPr>
      </a:lvl5pPr>
      <a:lvl6pPr marL="4470456" indent="-406405" algn="l" defTabSz="1625620" rtl="0" eaLnBrk="1" latinLnBrk="0" hangingPunct="1">
        <a:lnSpc>
          <a:spcPct val="90000"/>
        </a:lnSpc>
        <a:spcBef>
          <a:spcPts val="889"/>
        </a:spcBef>
        <a:buFont typeface="Arial" panose="020B0604020202020204" pitchFamily="34" charset="0"/>
        <a:buChar char="•"/>
        <a:defRPr sz="3200" kern="1200">
          <a:solidFill>
            <a:schemeClr val="tx1"/>
          </a:solidFill>
          <a:latin typeface="+mn-lt"/>
          <a:ea typeface="+mn-ea"/>
          <a:cs typeface="+mn-cs"/>
        </a:defRPr>
      </a:lvl6pPr>
      <a:lvl7pPr marL="5283266" indent="-406405" algn="l" defTabSz="1625620" rtl="0" eaLnBrk="1" latinLnBrk="0" hangingPunct="1">
        <a:lnSpc>
          <a:spcPct val="90000"/>
        </a:lnSpc>
        <a:spcBef>
          <a:spcPts val="889"/>
        </a:spcBef>
        <a:buFont typeface="Arial" panose="020B0604020202020204" pitchFamily="34" charset="0"/>
        <a:buChar char="•"/>
        <a:defRPr sz="3200" kern="1200">
          <a:solidFill>
            <a:schemeClr val="tx1"/>
          </a:solidFill>
          <a:latin typeface="+mn-lt"/>
          <a:ea typeface="+mn-ea"/>
          <a:cs typeface="+mn-cs"/>
        </a:defRPr>
      </a:lvl7pPr>
      <a:lvl8pPr marL="6096076" indent="-406405" algn="l" defTabSz="1625620" rtl="0" eaLnBrk="1" latinLnBrk="0" hangingPunct="1">
        <a:lnSpc>
          <a:spcPct val="90000"/>
        </a:lnSpc>
        <a:spcBef>
          <a:spcPts val="889"/>
        </a:spcBef>
        <a:buFont typeface="Arial" panose="020B0604020202020204" pitchFamily="34" charset="0"/>
        <a:buChar char="•"/>
        <a:defRPr sz="3200" kern="1200">
          <a:solidFill>
            <a:schemeClr val="tx1"/>
          </a:solidFill>
          <a:latin typeface="+mn-lt"/>
          <a:ea typeface="+mn-ea"/>
          <a:cs typeface="+mn-cs"/>
        </a:defRPr>
      </a:lvl8pPr>
      <a:lvl9pPr marL="6908886" indent="-406405" algn="l" defTabSz="1625620" rtl="0" eaLnBrk="1" latinLnBrk="0" hangingPunct="1">
        <a:lnSpc>
          <a:spcPct val="90000"/>
        </a:lnSpc>
        <a:spcBef>
          <a:spcPts val="889"/>
        </a:spcBef>
        <a:buFont typeface="Arial" panose="020B0604020202020204" pitchFamily="34" charset="0"/>
        <a:buChar char="•"/>
        <a:defRPr sz="3200" kern="1200">
          <a:solidFill>
            <a:schemeClr val="tx1"/>
          </a:solidFill>
          <a:latin typeface="+mn-lt"/>
          <a:ea typeface="+mn-ea"/>
          <a:cs typeface="+mn-cs"/>
        </a:defRPr>
      </a:lvl9pPr>
    </p:bodyStyle>
    <p:otherStyle>
      <a:defPPr>
        <a:defRPr lang="en-US"/>
      </a:defPPr>
      <a:lvl1pPr marL="0" algn="l" defTabSz="1625620" rtl="0" eaLnBrk="1" latinLnBrk="0" hangingPunct="1">
        <a:defRPr sz="3200" kern="1200">
          <a:solidFill>
            <a:schemeClr val="tx1"/>
          </a:solidFill>
          <a:latin typeface="+mn-lt"/>
          <a:ea typeface="+mn-ea"/>
          <a:cs typeface="+mn-cs"/>
        </a:defRPr>
      </a:lvl1pPr>
      <a:lvl2pPr marL="812810" algn="l" defTabSz="1625620" rtl="0" eaLnBrk="1" latinLnBrk="0" hangingPunct="1">
        <a:defRPr sz="3200" kern="1200">
          <a:solidFill>
            <a:schemeClr val="tx1"/>
          </a:solidFill>
          <a:latin typeface="+mn-lt"/>
          <a:ea typeface="+mn-ea"/>
          <a:cs typeface="+mn-cs"/>
        </a:defRPr>
      </a:lvl2pPr>
      <a:lvl3pPr marL="1625620" algn="l" defTabSz="1625620" rtl="0" eaLnBrk="1" latinLnBrk="0" hangingPunct="1">
        <a:defRPr sz="3200" kern="1200">
          <a:solidFill>
            <a:schemeClr val="tx1"/>
          </a:solidFill>
          <a:latin typeface="+mn-lt"/>
          <a:ea typeface="+mn-ea"/>
          <a:cs typeface="+mn-cs"/>
        </a:defRPr>
      </a:lvl3pPr>
      <a:lvl4pPr marL="2438430" algn="l" defTabSz="1625620" rtl="0" eaLnBrk="1" latinLnBrk="0" hangingPunct="1">
        <a:defRPr sz="3200" kern="1200">
          <a:solidFill>
            <a:schemeClr val="tx1"/>
          </a:solidFill>
          <a:latin typeface="+mn-lt"/>
          <a:ea typeface="+mn-ea"/>
          <a:cs typeface="+mn-cs"/>
        </a:defRPr>
      </a:lvl4pPr>
      <a:lvl5pPr marL="3251241" algn="l" defTabSz="1625620" rtl="0" eaLnBrk="1" latinLnBrk="0" hangingPunct="1">
        <a:defRPr sz="3200" kern="1200">
          <a:solidFill>
            <a:schemeClr val="tx1"/>
          </a:solidFill>
          <a:latin typeface="+mn-lt"/>
          <a:ea typeface="+mn-ea"/>
          <a:cs typeface="+mn-cs"/>
        </a:defRPr>
      </a:lvl5pPr>
      <a:lvl6pPr marL="4064051" algn="l" defTabSz="1625620" rtl="0" eaLnBrk="1" latinLnBrk="0" hangingPunct="1">
        <a:defRPr sz="3200" kern="1200">
          <a:solidFill>
            <a:schemeClr val="tx1"/>
          </a:solidFill>
          <a:latin typeface="+mn-lt"/>
          <a:ea typeface="+mn-ea"/>
          <a:cs typeface="+mn-cs"/>
        </a:defRPr>
      </a:lvl6pPr>
      <a:lvl7pPr marL="4876861" algn="l" defTabSz="1625620" rtl="0" eaLnBrk="1" latinLnBrk="0" hangingPunct="1">
        <a:defRPr sz="3200" kern="1200">
          <a:solidFill>
            <a:schemeClr val="tx1"/>
          </a:solidFill>
          <a:latin typeface="+mn-lt"/>
          <a:ea typeface="+mn-ea"/>
          <a:cs typeface="+mn-cs"/>
        </a:defRPr>
      </a:lvl7pPr>
      <a:lvl8pPr marL="5689671" algn="l" defTabSz="1625620" rtl="0" eaLnBrk="1" latinLnBrk="0" hangingPunct="1">
        <a:defRPr sz="3200" kern="1200">
          <a:solidFill>
            <a:schemeClr val="tx1"/>
          </a:solidFill>
          <a:latin typeface="+mn-lt"/>
          <a:ea typeface="+mn-ea"/>
          <a:cs typeface="+mn-cs"/>
        </a:defRPr>
      </a:lvl8pPr>
      <a:lvl9pPr marL="6502481" algn="l" defTabSz="1625620" rtl="0" eaLnBrk="1" latinLnBrk="0" hangingPunct="1">
        <a:defRPr sz="3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hyperlink" Target="https://www.publicdomainpictures.net/view-image.php?image=142053&amp;picture=gift" TargetMode="External"/><Relationship Id="rId2" Type="http://schemas.openxmlformats.org/officeDocument/2006/relationships/image" Target="../media/image12.jpg"/><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3" Type="http://schemas.openxmlformats.org/officeDocument/2006/relationships/hyperlink" Target="https://pngimg.com/download/5973" TargetMode="External"/><Relationship Id="rId2" Type="http://schemas.openxmlformats.org/officeDocument/2006/relationships/image" Target="../media/image13.png"/><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3" Type="http://schemas.openxmlformats.org/officeDocument/2006/relationships/hyperlink" Target="https://www.wikigallery.org/wiki/painting_303007/Pompeo-Gerolamo-Batoni/God-the-Father-1779" TargetMode="External"/><Relationship Id="rId2" Type="http://schemas.openxmlformats.org/officeDocument/2006/relationships/image" Target="../media/image14.jp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hyperlink" Target="https://epitemnein-epitomic.blogspot.com/2012/06/utmost-comfort-from-abba-father.html" TargetMode="External"/><Relationship Id="rId2" Type="http://schemas.openxmlformats.org/officeDocument/2006/relationships/image" Target="../media/image15.jpg"/><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3" Type="http://schemas.openxmlformats.org/officeDocument/2006/relationships/hyperlink" Target="http://www.flickr.com/photos/4thglryofgod/8496114883/" TargetMode="External"/><Relationship Id="rId2" Type="http://schemas.openxmlformats.org/officeDocument/2006/relationships/image" Target="../media/image16.jpg"/><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3" Type="http://schemas.openxmlformats.org/officeDocument/2006/relationships/hyperlink" Target="https://pngimg.com/download/5944" TargetMode="External"/><Relationship Id="rId2" Type="http://schemas.openxmlformats.org/officeDocument/2006/relationships/image" Target="../media/image17.png"/><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3" Type="http://schemas.openxmlformats.org/officeDocument/2006/relationships/hyperlink" Target="http://www.globalawareness101.org/2018/04/the-real-treasure-this-is-so.html" TargetMode="External"/><Relationship Id="rId2" Type="http://schemas.openxmlformats.org/officeDocument/2006/relationships/image" Target="../media/image18.pn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3" Type="http://schemas.openxmlformats.org/officeDocument/2006/relationships/hyperlink" Target="https://en.wikipedia.org/wiki/La_Crosse,_Wisconsin" TargetMode="External"/><Relationship Id="rId2" Type="http://schemas.openxmlformats.org/officeDocument/2006/relationships/image" Target="../media/image1.jpg"/><Relationship Id="rId1" Type="http://schemas.openxmlformats.org/officeDocument/2006/relationships/slideLayout" Target="../slideLayouts/slideLayout9.xml"/><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hyperlink" Target="http://wikivisually.com/wiki/Lazarus_and_Dives" TargetMode="External"/><Relationship Id="rId2" Type="http://schemas.openxmlformats.org/officeDocument/2006/relationships/image" Target="../media/image23.JP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hyperlink" Target="https://pixabay.com/en/hands-open-candle-candlelight-1926414/" TargetMode="External"/><Relationship Id="rId2" Type="http://schemas.openxmlformats.org/officeDocument/2006/relationships/image" Target="../media/image24.jpg"/><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3" Type="http://schemas.openxmlformats.org/officeDocument/2006/relationships/hyperlink" Target="http://makropulos.blogspot.com/2011_08_01_archive.html" TargetMode="External"/><Relationship Id="rId2" Type="http://schemas.openxmlformats.org/officeDocument/2006/relationships/image" Target="../media/image25.jpg"/><Relationship Id="rId1" Type="http://schemas.openxmlformats.org/officeDocument/2006/relationships/slideLayout" Target="../slideLayouts/slideLayout9.xml"/><Relationship Id="rId5" Type="http://schemas.openxmlformats.org/officeDocument/2006/relationships/hyperlink" Target="http://groundreport.com/teach-them-to-hunger-and-thirst-for-righteousness/" TargetMode="External"/><Relationship Id="rId4" Type="http://schemas.openxmlformats.org/officeDocument/2006/relationships/image" Target="../media/image26.jpg"/></Relationships>
</file>

<file path=ppt/slides/_rels/slide26.xml.rels><?xml version="1.0" encoding="UTF-8" standalone="yes"?>
<Relationships xmlns="http://schemas.openxmlformats.org/package/2006/relationships"><Relationship Id="rId3" Type="http://schemas.openxmlformats.org/officeDocument/2006/relationships/hyperlink" Target="http://www.treatmetoafeast.com/2013/12/sufficient-enough-to-meet-needs.html" TargetMode="External"/><Relationship Id="rId2" Type="http://schemas.openxmlformats.org/officeDocument/2006/relationships/image" Target="../media/image27.png"/><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3" Type="http://schemas.openxmlformats.org/officeDocument/2006/relationships/hyperlink" Target="https://www.flickr.com/photos/adavey/49746681993/" TargetMode="External"/><Relationship Id="rId2" Type="http://schemas.openxmlformats.org/officeDocument/2006/relationships/image" Target="../media/image28.jp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hyperlink" Target="https://it.wikipedia.org/wiki/File:Crepuscular_Rays_at_Noon_in_Saint_Peters_Basilica,_Vatican_City_(5939069865).jpg" TargetMode="External"/><Relationship Id="rId2" Type="http://schemas.openxmlformats.org/officeDocument/2006/relationships/image" Target="../media/image29.jpeg"/><Relationship Id="rId1" Type="http://schemas.openxmlformats.org/officeDocument/2006/relationships/slideLayout" Target="../slideLayouts/slideLayout9.xml"/></Relationships>
</file>

<file path=ppt/slides/_rels/slide29.xml.rels><?xml version="1.0" encoding="UTF-8" standalone="yes"?>
<Relationships xmlns="http://schemas.openxmlformats.org/package/2006/relationships"><Relationship Id="rId3" Type="http://schemas.openxmlformats.org/officeDocument/2006/relationships/hyperlink" Target="http://www.kairos2.com/excuses.htm" TargetMode="External"/><Relationship Id="rId2" Type="http://schemas.openxmlformats.org/officeDocument/2006/relationships/image" Target="../media/image30.jpg"/><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3" Type="http://schemas.openxmlformats.org/officeDocument/2006/relationships/hyperlink" Target="https://www.flickr.com/photos/amboo213/2438930791" TargetMode="External"/><Relationship Id="rId2" Type="http://schemas.openxmlformats.org/officeDocument/2006/relationships/image" Target="../media/image3.jpg"/><Relationship Id="rId1" Type="http://schemas.openxmlformats.org/officeDocument/2006/relationships/slideLayout" Target="../slideLayouts/slideLayout9.xml"/><Relationship Id="rId5" Type="http://schemas.openxmlformats.org/officeDocument/2006/relationships/hyperlink" Target="https://www.flickr.com/photos/paullew/14752218881/in/pool-1307009@N23" TargetMode="External"/><Relationship Id="rId4" Type="http://schemas.openxmlformats.org/officeDocument/2006/relationships/image" Target="../media/image4.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hyperlink" Target="https://www.salvationprayer.eu/gods-messenger-hd-desktop-background/" TargetMode="External"/><Relationship Id="rId2" Type="http://schemas.openxmlformats.org/officeDocument/2006/relationships/image" Target="../media/image31.jpg"/><Relationship Id="rId1" Type="http://schemas.openxmlformats.org/officeDocument/2006/relationships/slideLayout" Target="../slideLayouts/slideLayout9.xml"/></Relationships>
</file>

<file path=ppt/slides/_rels/slide32.xml.rels><?xml version="1.0" encoding="UTF-8" standalone="yes"?>
<Relationships xmlns="http://schemas.openxmlformats.org/package/2006/relationships"><Relationship Id="rId3" Type="http://schemas.openxmlformats.org/officeDocument/2006/relationships/hyperlink" Target="https://en.wikipedia.org/wiki/Virgin_(title)" TargetMode="External"/><Relationship Id="rId2" Type="http://schemas.openxmlformats.org/officeDocument/2006/relationships/image" Target="../media/image32.jpeg"/><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hyperlink" Target="http://lapasionporpozoalcon.blogspot.com/2014/03/anunciacion-o-encarnacion.html" TargetMode="External"/><Relationship Id="rId2" Type="http://schemas.openxmlformats.org/officeDocument/2006/relationships/image" Target="../media/image33.gif"/><Relationship Id="rId1" Type="http://schemas.openxmlformats.org/officeDocument/2006/relationships/slideLayout" Target="../slideLayouts/slideLayout9.xml"/><Relationship Id="rId5" Type="http://schemas.openxmlformats.org/officeDocument/2006/relationships/hyperlink" Target="https://commons.wikimedia.org/wiki/File:Murillo_-_The_Annunciation,_c._1665-1670.jpg" TargetMode="External"/><Relationship Id="rId4" Type="http://schemas.openxmlformats.org/officeDocument/2006/relationships/image" Target="../media/image34.jpg"/></Relationships>
</file>

<file path=ppt/slides/_rels/slide34.xml.rels><?xml version="1.0" encoding="UTF-8" standalone="yes"?>
<Relationships xmlns="http://schemas.openxmlformats.org/package/2006/relationships"><Relationship Id="rId3" Type="http://schemas.openxmlformats.org/officeDocument/2006/relationships/hyperlink" Target="http://www.publicdomainpictures.net/view-image.php?image=23665" TargetMode="External"/><Relationship Id="rId2" Type="http://schemas.openxmlformats.org/officeDocument/2006/relationships/image" Target="../media/image35.jpg"/><Relationship Id="rId1" Type="http://schemas.openxmlformats.org/officeDocument/2006/relationships/slideLayout" Target="../slideLayouts/slideLayout9.xml"/></Relationships>
</file>

<file path=ppt/slides/_rels/slide35.xml.rels><?xml version="1.0" encoding="UTF-8" standalone="yes"?>
<Relationships xmlns="http://schemas.openxmlformats.org/package/2006/relationships"><Relationship Id="rId3" Type="http://schemas.openxmlformats.org/officeDocument/2006/relationships/hyperlink" Target="https://publicdomainpictures.net/view-image.php?image=22574" TargetMode="External"/><Relationship Id="rId2" Type="http://schemas.openxmlformats.org/officeDocument/2006/relationships/image" Target="../media/image36.jpg"/><Relationship Id="rId1" Type="http://schemas.openxmlformats.org/officeDocument/2006/relationships/slideLayout" Target="../slideLayouts/slideLayout9.xml"/><Relationship Id="rId5" Type="http://schemas.openxmlformats.org/officeDocument/2006/relationships/hyperlink" Target="http://pngimg.com/download/86388" TargetMode="External"/><Relationship Id="rId4" Type="http://schemas.openxmlformats.org/officeDocument/2006/relationships/image" Target="../media/image37.png"/></Relationships>
</file>

<file path=ppt/slides/_rels/slide36.xml.rels><?xml version="1.0" encoding="UTF-8" standalone="yes"?>
<Relationships xmlns="http://schemas.openxmlformats.org/package/2006/relationships"><Relationship Id="rId3" Type="http://schemas.openxmlformats.org/officeDocument/2006/relationships/hyperlink" Target="http://publicdomainpictures.net/view-image.php?image=26489" TargetMode="External"/><Relationship Id="rId2" Type="http://schemas.openxmlformats.org/officeDocument/2006/relationships/image" Target="../media/image38.jpg"/><Relationship Id="rId1" Type="http://schemas.openxmlformats.org/officeDocument/2006/relationships/slideLayout" Target="../slideLayouts/slideLayout9.xml"/></Relationships>
</file>

<file path=ppt/slides/_rels/slide37.xml.rels><?xml version="1.0" encoding="UTF-8" standalone="yes"?>
<Relationships xmlns="http://schemas.openxmlformats.org/package/2006/relationships"><Relationship Id="rId3" Type="http://schemas.openxmlformats.org/officeDocument/2006/relationships/hyperlink" Target="http://adamgonnerman.com/2012_01_01_archive.html" TargetMode="External"/><Relationship Id="rId2" Type="http://schemas.openxmlformats.org/officeDocument/2006/relationships/image" Target="../media/image39.jpg"/><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hyperlink" Target="https://www.publicdomainpictures.net/view-image.php?image=57794&amp;picture=praying-hands" TargetMode="External"/><Relationship Id="rId2" Type="http://schemas.openxmlformats.org/officeDocument/2006/relationships/image" Target="../media/image40.jpg"/><Relationship Id="rId1" Type="http://schemas.openxmlformats.org/officeDocument/2006/relationships/slideLayout" Target="../slideLayouts/slideLayout9.xml"/></Relationships>
</file>

<file path=ppt/slides/_rels/slide39.xml.rels><?xml version="1.0" encoding="UTF-8" standalone="yes"?>
<Relationships xmlns="http://schemas.openxmlformats.org/package/2006/relationships"><Relationship Id="rId3" Type="http://schemas.openxmlformats.org/officeDocument/2006/relationships/hyperlink" Target="http://www.marysrosaries.com/collaboration/index.php?title=File:Annunciation_0016a.jpg" TargetMode="External"/><Relationship Id="rId7" Type="http://schemas.openxmlformats.org/officeDocument/2006/relationships/hyperlink" Target="http://www.marysrosaries.com/collaboration/index.php?title=File:Annunciation_-_Jean_Bourdichon_a.jpg" TargetMode="External"/><Relationship Id="rId2" Type="http://schemas.openxmlformats.org/officeDocument/2006/relationships/image" Target="../media/image41.jpeg"/><Relationship Id="rId1" Type="http://schemas.openxmlformats.org/officeDocument/2006/relationships/slideLayout" Target="../slideLayouts/slideLayout9.xml"/><Relationship Id="rId6" Type="http://schemas.openxmlformats.org/officeDocument/2006/relationships/image" Target="../media/image43.jpg"/><Relationship Id="rId5" Type="http://schemas.openxmlformats.org/officeDocument/2006/relationships/hyperlink" Target="http://www.frafilippolippi.org/Annunciation.html" TargetMode="External"/><Relationship Id="rId4" Type="http://schemas.openxmlformats.org/officeDocument/2006/relationships/image" Target="../media/image42.jpg"/></Relationships>
</file>

<file path=ppt/slides/_rels/slide4.xml.rels><?xml version="1.0" encoding="UTF-8" standalone="yes"?>
<Relationships xmlns="http://schemas.openxmlformats.org/package/2006/relationships"><Relationship Id="rId3" Type="http://schemas.openxmlformats.org/officeDocument/2006/relationships/hyperlink" Target="http://grantgoddess.blogspot.com/2011/12/difference-between-gift-and-grant.html" TargetMode="External"/><Relationship Id="rId2" Type="http://schemas.openxmlformats.org/officeDocument/2006/relationships/image" Target="../media/image5.jpg"/><Relationship Id="rId1" Type="http://schemas.openxmlformats.org/officeDocument/2006/relationships/slideLayout" Target="../slideLayouts/slideLayout9.xml"/></Relationships>
</file>

<file path=ppt/slides/_rels/slide40.xml.rels><?xml version="1.0" encoding="UTF-8" standalone="yes"?>
<Relationships xmlns="http://schemas.openxmlformats.org/package/2006/relationships"><Relationship Id="rId3" Type="http://schemas.openxmlformats.org/officeDocument/2006/relationships/hyperlink" Target="http://www.theworkofgodschildren.org/collaboration/index.php?title=File:Visitation_-_The_Meeting_of_Mary_and_Elizabeth_-_Carl_Heinrich_Bloch.jpg" TargetMode="External"/><Relationship Id="rId2" Type="http://schemas.openxmlformats.org/officeDocument/2006/relationships/image" Target="../media/image44.jpg"/><Relationship Id="rId1" Type="http://schemas.openxmlformats.org/officeDocument/2006/relationships/slideLayout" Target="../slideLayouts/slideLayout9.xml"/></Relationships>
</file>

<file path=ppt/slides/_rels/slide41.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9.xml"/></Relationships>
</file>

<file path=ppt/slides/_rels/slide42.xml.rels><?xml version="1.0" encoding="UTF-8" standalone="yes"?>
<Relationships xmlns="http://schemas.openxmlformats.org/package/2006/relationships"><Relationship Id="rId3" Type="http://schemas.openxmlformats.org/officeDocument/2006/relationships/hyperlink" Target="https://en.wikipedia.org/wiki/Sinlessness_of_Mary" TargetMode="External"/><Relationship Id="rId2" Type="http://schemas.openxmlformats.org/officeDocument/2006/relationships/image" Target="../media/image46.jpg"/><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3" Type="http://schemas.openxmlformats.org/officeDocument/2006/relationships/hyperlink" Target="http://www.liturgytools.net/2015/03/hymns-for-feast-of-st-joseph-husband-of.html?showComment=1519140708678" TargetMode="External"/><Relationship Id="rId2" Type="http://schemas.openxmlformats.org/officeDocument/2006/relationships/image" Target="../media/image47.png"/><Relationship Id="rId1" Type="http://schemas.openxmlformats.org/officeDocument/2006/relationships/slideLayout" Target="../slideLayouts/slideLayout9.xml"/></Relationships>
</file>

<file path=ppt/slides/_rels/slide44.xml.rels><?xml version="1.0" encoding="UTF-8" standalone="yes"?>
<Relationships xmlns="http://schemas.openxmlformats.org/package/2006/relationships"><Relationship Id="rId3" Type="http://schemas.openxmlformats.org/officeDocument/2006/relationships/hyperlink" Target="http://www.flickr.com/photos/panr/2540114075/" TargetMode="External"/><Relationship Id="rId2" Type="http://schemas.openxmlformats.org/officeDocument/2006/relationships/image" Target="../media/image48.jpg"/><Relationship Id="rId1" Type="http://schemas.openxmlformats.org/officeDocument/2006/relationships/slideLayout" Target="../slideLayouts/slideLayout9.xml"/></Relationships>
</file>

<file path=ppt/slides/_rels/slide45.xml.rels><?xml version="1.0" encoding="UTF-8" standalone="yes"?>
<Relationships xmlns="http://schemas.openxmlformats.org/package/2006/relationships"><Relationship Id="rId3" Type="http://schemas.openxmlformats.org/officeDocument/2006/relationships/hyperlink" Target="http://www.marysrosaries.com/collaboration/index.php?title=File:Baptism_of_Jesus_Christ.jpg" TargetMode="External"/><Relationship Id="rId2" Type="http://schemas.openxmlformats.org/officeDocument/2006/relationships/image" Target="../media/image49.jpeg"/><Relationship Id="rId1" Type="http://schemas.openxmlformats.org/officeDocument/2006/relationships/slideLayout" Target="../slideLayouts/slideLayout9.xml"/></Relationships>
</file>

<file path=ppt/slides/_rels/slide46.xml.rels><?xml version="1.0" encoding="UTF-8" standalone="yes"?>
<Relationships xmlns="http://schemas.openxmlformats.org/package/2006/relationships"><Relationship Id="rId3" Type="http://schemas.openxmlformats.org/officeDocument/2006/relationships/hyperlink" Target="https://www.flickr.com/photos/paullew/49568745382" TargetMode="External"/><Relationship Id="rId2" Type="http://schemas.openxmlformats.org/officeDocument/2006/relationships/image" Target="../media/image50.jpg"/><Relationship Id="rId1" Type="http://schemas.openxmlformats.org/officeDocument/2006/relationships/slideLayout" Target="../slideLayouts/slideLayout9.xml"/></Relationships>
</file>

<file path=ppt/slides/_rels/slide47.xml.rels><?xml version="1.0" encoding="UTF-8" standalone="yes"?>
<Relationships xmlns="http://schemas.openxmlformats.org/package/2006/relationships"><Relationship Id="rId3" Type="http://schemas.openxmlformats.org/officeDocument/2006/relationships/hyperlink" Target="http://apologetica.us/2012/01/28/jesus-never-said-he-was-goda-biblical-response/" TargetMode="External"/><Relationship Id="rId2" Type="http://schemas.openxmlformats.org/officeDocument/2006/relationships/image" Target="../media/image51.jpg"/><Relationship Id="rId1" Type="http://schemas.openxmlformats.org/officeDocument/2006/relationships/slideLayout" Target="../slideLayouts/slideLayout9.xml"/></Relationships>
</file>

<file path=ppt/slides/_rels/slide48.xml.rels><?xml version="1.0" encoding="UTF-8" standalone="yes"?>
<Relationships xmlns="http://schemas.openxmlformats.org/package/2006/relationships"><Relationship Id="rId3" Type="http://schemas.openxmlformats.org/officeDocument/2006/relationships/hyperlink" Target="https://www.flickr.com/photos/bringinudownfromabove/4322373013" TargetMode="External"/><Relationship Id="rId2" Type="http://schemas.openxmlformats.org/officeDocument/2006/relationships/image" Target="../media/image52.jpg"/><Relationship Id="rId1" Type="http://schemas.openxmlformats.org/officeDocument/2006/relationships/slideLayout" Target="../slideLayouts/slideLayout9.xml"/></Relationships>
</file>

<file path=ppt/slides/_rels/slide49.xml.rels><?xml version="1.0" encoding="UTF-8" standalone="yes"?>
<Relationships xmlns="http://schemas.openxmlformats.org/package/2006/relationships"><Relationship Id="rId8" Type="http://schemas.openxmlformats.org/officeDocument/2006/relationships/image" Target="../media/image56.jpg"/><Relationship Id="rId3" Type="http://schemas.openxmlformats.org/officeDocument/2006/relationships/hyperlink" Target="https://www.wikigallery.org/wiki/painting_382375/Florentine-School/Saint-Agnes" TargetMode="External"/><Relationship Id="rId7" Type="http://schemas.openxmlformats.org/officeDocument/2006/relationships/hyperlink" Target="http://www.flickr.com/photos/prof_richard/8008288332/" TargetMode="External"/><Relationship Id="rId2" Type="http://schemas.openxmlformats.org/officeDocument/2006/relationships/image" Target="../media/image53.jpg"/><Relationship Id="rId1" Type="http://schemas.openxmlformats.org/officeDocument/2006/relationships/slideLayout" Target="../slideLayouts/slideLayout6.xml"/><Relationship Id="rId6" Type="http://schemas.openxmlformats.org/officeDocument/2006/relationships/image" Target="../media/image55.jpg"/><Relationship Id="rId5" Type="http://schemas.openxmlformats.org/officeDocument/2006/relationships/hyperlink" Target="https://www.wikigallery.org/wiki/painting_141467/Ercole-Ferrata/The-Death-of-St-Agnes" TargetMode="External"/><Relationship Id="rId4" Type="http://schemas.openxmlformats.org/officeDocument/2006/relationships/image" Target="../media/image54.jpg"/><Relationship Id="rId9" Type="http://schemas.openxmlformats.org/officeDocument/2006/relationships/hyperlink" Target="http://acatholiclife.blogspot.com/2014/01/commemoration-of-st-agnes-on-january.html" TargetMode="External"/></Relationships>
</file>

<file path=ppt/slides/_rels/slide5.xml.rels><?xml version="1.0" encoding="UTF-8" standalone="yes"?>
<Relationships xmlns="http://schemas.openxmlformats.org/package/2006/relationships"><Relationship Id="rId3" Type="http://schemas.openxmlformats.org/officeDocument/2006/relationships/hyperlink" Target="https://thexycode.com/2020/01/15/beware-of-signs/" TargetMode="External"/><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hyperlink" Target="https://en.wikipedia.org/wiki/Catholic_Church_and_women" TargetMode="External"/><Relationship Id="rId2" Type="http://schemas.openxmlformats.org/officeDocument/2006/relationships/image" Target="../media/image57.jpg"/><Relationship Id="rId1" Type="http://schemas.openxmlformats.org/officeDocument/2006/relationships/slideLayout" Target="../slideLayouts/slideLayout9.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3" Type="http://schemas.openxmlformats.org/officeDocument/2006/relationships/hyperlink" Target="https://en.wikipedia.org/wiki/Economy_of_Salvation" TargetMode="External"/><Relationship Id="rId2" Type="http://schemas.openxmlformats.org/officeDocument/2006/relationships/image" Target="../media/image58.jpg"/><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3" Type="http://schemas.openxmlformats.org/officeDocument/2006/relationships/hyperlink" Target="http://epitemnein-epitomic.blogspot.com/2012/04/role-of-women-in-ministry.html" TargetMode="External"/><Relationship Id="rId2" Type="http://schemas.openxmlformats.org/officeDocument/2006/relationships/image" Target="../media/image59.jpg"/><Relationship Id="rId1" Type="http://schemas.openxmlformats.org/officeDocument/2006/relationships/slideLayout" Target="../slideLayouts/slideLayout9.xml"/></Relationships>
</file>

<file path=ppt/slides/_rels/slide54.xml.rels><?xml version="1.0" encoding="UTF-8" standalone="yes"?>
<Relationships xmlns="http://schemas.openxmlformats.org/package/2006/relationships"><Relationship Id="rId3" Type="http://schemas.openxmlformats.org/officeDocument/2006/relationships/hyperlink" Target="https://rhemawordforyou.blogspot.com/2011/03/sanctify-your-church-lord.html" TargetMode="External"/><Relationship Id="rId2" Type="http://schemas.openxmlformats.org/officeDocument/2006/relationships/image" Target="../media/image60.jpg"/><Relationship Id="rId1" Type="http://schemas.openxmlformats.org/officeDocument/2006/relationships/slideLayout" Target="../slideLayouts/slideLayout9.xml"/></Relationships>
</file>

<file path=ppt/slides/_rels/slide55.xml.rels><?xml version="1.0" encoding="UTF-8" standalone="yes"?>
<Relationships xmlns="http://schemas.openxmlformats.org/package/2006/relationships"><Relationship Id="rId3" Type="http://schemas.openxmlformats.org/officeDocument/2006/relationships/hyperlink" Target="http://sersaldelatierra.blogspot.com/2011_02_01_archive.html" TargetMode="External"/><Relationship Id="rId2" Type="http://schemas.openxmlformats.org/officeDocument/2006/relationships/image" Target="../media/image61.jpg"/><Relationship Id="rId1" Type="http://schemas.openxmlformats.org/officeDocument/2006/relationships/slideLayout" Target="../slideLayouts/slideLayout6.xml"/><Relationship Id="rId5" Type="http://schemas.openxmlformats.org/officeDocument/2006/relationships/hyperlink" Target="https://pixabay.com/en/lily-figure-illustration-graphics-3048774/" TargetMode="External"/><Relationship Id="rId4" Type="http://schemas.openxmlformats.org/officeDocument/2006/relationships/image" Target="../media/image62.jpg"/></Relationships>
</file>

<file path=ppt/slides/_rels/slide56.xml.rels><?xml version="1.0" encoding="UTF-8" standalone="yes"?>
<Relationships xmlns="http://schemas.openxmlformats.org/package/2006/relationships"><Relationship Id="rId2" Type="http://schemas.openxmlformats.org/officeDocument/2006/relationships/image" Target="../media/image63.jpg"/><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3" Type="http://schemas.openxmlformats.org/officeDocument/2006/relationships/hyperlink" Target="http://www.publicdomainpictures.net/view-image.php?image=39311&amp;picture=purity-of-white-rose" TargetMode="External"/><Relationship Id="rId2" Type="http://schemas.openxmlformats.org/officeDocument/2006/relationships/image" Target="../media/image64.jpg"/><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3" Type="http://schemas.openxmlformats.org/officeDocument/2006/relationships/hyperlink" Target="https://pixabay.com/en/heart-in-snow-red-rose-love-symbol-3198676/" TargetMode="External"/><Relationship Id="rId2" Type="http://schemas.openxmlformats.org/officeDocument/2006/relationships/image" Target="../media/image65.jp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hyperlink" Target="https://www.christianlifeconcepts.org/the-new-creation-course-expanded/" TargetMode="External"/><Relationship Id="rId2" Type="http://schemas.openxmlformats.org/officeDocument/2006/relationships/image" Target="../media/image66.jpg"/><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png"/><Relationship Id="rId1" Type="http://schemas.openxmlformats.org/officeDocument/2006/relationships/slideLayout" Target="../slideLayouts/slideLayout9.xml"/><Relationship Id="rId6" Type="http://schemas.openxmlformats.org/officeDocument/2006/relationships/hyperlink" Target="http://asliceofsmithlife.blogspot.com/2010_08_01_archive.html" TargetMode="External"/><Relationship Id="rId5" Type="http://schemas.openxmlformats.org/officeDocument/2006/relationships/image" Target="../media/image8.jpg"/><Relationship Id="rId4" Type="http://schemas.openxmlformats.org/officeDocument/2006/relationships/hyperlink" Target="http://singanewsongpoetry.blogspot.com/2014/10/cross-in-heart.html" TargetMode="External"/></Relationships>
</file>

<file path=ppt/slides/_rels/slide60.xml.rels><?xml version="1.0" encoding="UTF-8" standalone="yes"?>
<Relationships xmlns="http://schemas.openxmlformats.org/package/2006/relationships"><Relationship Id="rId3" Type="http://schemas.openxmlformats.org/officeDocument/2006/relationships/hyperlink" Target="http://teresadientedeleon.blogspot.com/2013/05/poesia-de-la-2-mitad-del-xvi-del.html" TargetMode="External"/><Relationship Id="rId2" Type="http://schemas.openxmlformats.org/officeDocument/2006/relationships/image" Target="../media/image67.jpg"/><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hyperlink" Target="https://www.wikigallery.org/wiki/painting_279844/Pietro-Da-Cortona-(Barrettini)/Saint-Domitilla-receiving-the-veil-from-Pope-Clement" TargetMode="External"/><Relationship Id="rId2" Type="http://schemas.openxmlformats.org/officeDocument/2006/relationships/image" Target="../media/image9.jpg"/><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3" Type="http://schemas.openxmlformats.org/officeDocument/2006/relationships/hyperlink" Target="http://nlife.ca/video/gift_of_everything" TargetMode="External"/><Relationship Id="rId2" Type="http://schemas.openxmlformats.org/officeDocument/2006/relationships/image" Target="../media/image10.jpg"/><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3" Type="http://schemas.openxmlformats.org/officeDocument/2006/relationships/hyperlink" Target="http://www.pixnio.com/holidays/birthday/gift-light-packaging-party-ribbon-anniversary-birthday" TargetMode="External"/><Relationship Id="rId2" Type="http://schemas.openxmlformats.org/officeDocument/2006/relationships/image" Target="../media/image11.jpg"/><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A14C56C-1FDC-917A-D294-A316364A45B0}"/>
              </a:ext>
            </a:extLst>
          </p:cNvPr>
          <p:cNvSpPr/>
          <p:nvPr/>
        </p:nvSpPr>
        <p:spPr>
          <a:xfrm>
            <a:off x="0" y="0"/>
            <a:ext cx="16256000" cy="121920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990BF37D-2271-58A6-AAA4-1641FDA770B2}"/>
              </a:ext>
            </a:extLst>
          </p:cNvPr>
          <p:cNvSpPr txBox="1"/>
          <p:nvPr/>
        </p:nvSpPr>
        <p:spPr>
          <a:xfrm>
            <a:off x="1730828" y="1632857"/>
            <a:ext cx="13128171" cy="9079409"/>
          </a:xfrm>
          <a:prstGeom prst="rect">
            <a:avLst/>
          </a:prstGeom>
          <a:noFill/>
          <a:ln w="76200">
            <a:solidFill>
              <a:schemeClr val="bg1"/>
            </a:solidFill>
          </a:ln>
        </p:spPr>
        <p:txBody>
          <a:bodyPr wrap="square" rtlCol="0">
            <a:spAutoFit/>
          </a:bodyPr>
          <a:lstStyle/>
          <a:p>
            <a:pPr algn="ctr"/>
            <a:endParaRPr lang="en-US" sz="12500" dirty="0">
              <a:solidFill>
                <a:schemeClr val="bg1"/>
              </a:solidFill>
              <a:latin typeface="Edwardian Script ITC" panose="030303020407070D0804" pitchFamily="66" charset="0"/>
            </a:endParaRPr>
          </a:p>
          <a:p>
            <a:pPr algn="ctr"/>
            <a:r>
              <a:rPr lang="en-US" sz="12500" dirty="0">
                <a:solidFill>
                  <a:schemeClr val="bg1"/>
                </a:solidFill>
                <a:latin typeface="Edwardian Script ITC" panose="030303020407070D0804" pitchFamily="66" charset="0"/>
              </a:rPr>
              <a:t>Renewal of Intention</a:t>
            </a:r>
            <a:r>
              <a:rPr lang="en-US" sz="3200" dirty="0">
                <a:solidFill>
                  <a:schemeClr val="bg1"/>
                </a:solidFill>
                <a:latin typeface="Times New Roman" panose="02020603050405020304" pitchFamily="18" charset="0"/>
                <a:cs typeface="Times New Roman" panose="02020603050405020304" pitchFamily="18" charset="0"/>
              </a:rPr>
              <a:t> </a:t>
            </a:r>
          </a:p>
          <a:p>
            <a:pPr algn="ctr"/>
            <a:endParaRPr lang="en-US" sz="4000" dirty="0">
              <a:solidFill>
                <a:schemeClr val="bg1"/>
              </a:solidFill>
              <a:latin typeface="Times New Roman" panose="02020603050405020304" pitchFamily="18" charset="0"/>
              <a:cs typeface="Times New Roman" panose="02020603050405020304" pitchFamily="18" charset="0"/>
            </a:endParaRPr>
          </a:p>
          <a:p>
            <a:pPr algn="ctr"/>
            <a:endParaRPr lang="en-US" sz="4000" dirty="0">
              <a:solidFill>
                <a:schemeClr val="bg1"/>
              </a:solidFill>
              <a:latin typeface="Times New Roman" panose="02020603050405020304" pitchFamily="18" charset="0"/>
              <a:cs typeface="Times New Roman" panose="02020603050405020304" pitchFamily="18" charset="0"/>
            </a:endParaRPr>
          </a:p>
          <a:p>
            <a:pPr algn="ctr"/>
            <a:endParaRPr lang="en-US" sz="4000" dirty="0">
              <a:solidFill>
                <a:schemeClr val="bg1"/>
              </a:solidFill>
              <a:latin typeface="Times New Roman" panose="02020603050405020304" pitchFamily="18" charset="0"/>
              <a:cs typeface="Times New Roman" panose="02020603050405020304" pitchFamily="18" charset="0"/>
            </a:endParaRPr>
          </a:p>
          <a:p>
            <a:pPr algn="ctr"/>
            <a:endParaRPr lang="en-US" sz="4000" dirty="0">
              <a:solidFill>
                <a:schemeClr val="bg1"/>
              </a:solidFill>
              <a:latin typeface="Times New Roman" panose="02020603050405020304" pitchFamily="18" charset="0"/>
              <a:cs typeface="Times New Roman" panose="02020603050405020304" pitchFamily="18" charset="0"/>
            </a:endParaRPr>
          </a:p>
          <a:p>
            <a:pPr algn="ctr"/>
            <a:r>
              <a:rPr lang="en-US" sz="4000" dirty="0">
                <a:solidFill>
                  <a:schemeClr val="bg1"/>
                </a:solidFill>
                <a:latin typeface="Times New Roman" panose="02020603050405020304" pitchFamily="18" charset="0"/>
                <a:cs typeface="Times New Roman" panose="02020603050405020304" pitchFamily="18" charset="0"/>
              </a:rPr>
              <a:t>This is a “retreat/reflection” on the Renewal of Intention</a:t>
            </a:r>
          </a:p>
          <a:p>
            <a:pPr algn="ctr"/>
            <a:r>
              <a:rPr lang="en-US" sz="4000" dirty="0">
                <a:solidFill>
                  <a:schemeClr val="bg1"/>
                </a:solidFill>
                <a:latin typeface="Times New Roman" panose="02020603050405020304" pitchFamily="18" charset="0"/>
                <a:cs typeface="Times New Roman" panose="02020603050405020304" pitchFamily="18" charset="0"/>
              </a:rPr>
              <a:t>from the Rite of Consecration </a:t>
            </a:r>
          </a:p>
          <a:p>
            <a:pPr algn="ctr"/>
            <a:r>
              <a:rPr lang="en-US" sz="4000" dirty="0">
                <a:solidFill>
                  <a:schemeClr val="bg1"/>
                </a:solidFill>
                <a:latin typeface="Times New Roman" panose="02020603050405020304" pitchFamily="18" charset="0"/>
                <a:cs typeface="Times New Roman" panose="02020603050405020304" pitchFamily="18" charset="0"/>
              </a:rPr>
              <a:t>to a Life of Virginity for Women</a:t>
            </a:r>
            <a:endParaRPr lang="en-US" sz="3600" dirty="0">
              <a:solidFill>
                <a:schemeClr val="bg1"/>
              </a:solidFill>
              <a:latin typeface="Edwardian Script ITC" panose="030303020407070D0804" pitchFamily="66" charset="0"/>
            </a:endParaRPr>
          </a:p>
          <a:p>
            <a:endParaRPr lang="en-US" sz="5400" dirty="0">
              <a:latin typeface="Edwardian Script ITC" panose="030303020407070D0804" pitchFamily="66" charset="0"/>
            </a:endParaRPr>
          </a:p>
        </p:txBody>
      </p:sp>
    </p:spTree>
    <p:extLst>
      <p:ext uri="{BB962C8B-B14F-4D97-AF65-F5344CB8AC3E}">
        <p14:creationId xmlns:p14="http://schemas.microsoft.com/office/powerpoint/2010/main" val="268686567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7F50E3-5236-4CF2-9618-B17BB07BC9DC}"/>
              </a:ext>
            </a:extLst>
          </p:cNvPr>
          <p:cNvSpPr>
            <a:spLocks noGrp="1"/>
          </p:cNvSpPr>
          <p:nvPr>
            <p:ph type="title"/>
          </p:nvPr>
        </p:nvSpPr>
        <p:spPr/>
        <p:txBody>
          <a:bodyPr/>
          <a:lstStyle/>
          <a:p>
            <a:r>
              <a:rPr lang="en-US" dirty="0"/>
              <a:t>Receive it</a:t>
            </a:r>
          </a:p>
        </p:txBody>
      </p:sp>
      <p:sp>
        <p:nvSpPr>
          <p:cNvPr id="4" name="Text Placeholder 3">
            <a:extLst>
              <a:ext uri="{FF2B5EF4-FFF2-40B4-BE49-F238E27FC236}">
                <a16:creationId xmlns:a16="http://schemas.microsoft.com/office/drawing/2014/main" id="{400DF09D-4F1E-4A50-B34C-DAB968444DA0}"/>
              </a:ext>
            </a:extLst>
          </p:cNvPr>
          <p:cNvSpPr>
            <a:spLocks noGrp="1"/>
          </p:cNvSpPr>
          <p:nvPr>
            <p:ph type="body" sz="half" idx="2"/>
          </p:nvPr>
        </p:nvSpPr>
        <p:spPr/>
        <p:txBody>
          <a:bodyPr/>
          <a:lstStyle/>
          <a:p>
            <a:endParaRPr lang="en-US" dirty="0"/>
          </a:p>
          <a:p>
            <a:pPr algn="ctr"/>
            <a:r>
              <a:rPr lang="en-US" sz="6000" dirty="0">
                <a:latin typeface="Tahoma" panose="020B0604030504040204" pitchFamily="34" charset="0"/>
                <a:ea typeface="Tahoma" panose="020B0604030504040204" pitchFamily="34" charset="0"/>
                <a:cs typeface="Tahoma" panose="020B0604030504040204" pitchFamily="34" charset="0"/>
              </a:rPr>
              <a:t>With confidence!</a:t>
            </a:r>
          </a:p>
        </p:txBody>
      </p:sp>
      <p:pic>
        <p:nvPicPr>
          <p:cNvPr id="6" name="Picture Placeholder 5" descr="Icon&#10;&#10;Description automatically generated">
            <a:extLst>
              <a:ext uri="{FF2B5EF4-FFF2-40B4-BE49-F238E27FC236}">
                <a16:creationId xmlns:a16="http://schemas.microsoft.com/office/drawing/2014/main" id="{D1F8249C-EBDC-440E-AEED-15CFC72079B1}"/>
              </a:ext>
            </a:extLst>
          </p:cNvPr>
          <p:cNvPicPr>
            <a:picLocks noGrp="1" noChangeAspect="1"/>
          </p:cNvPicPr>
          <p:nvPr>
            <p:ph type="pic" idx="1"/>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23359" r="23359"/>
          <a:stretch/>
        </p:blipFill>
        <p:spPr>
          <a:xfrm>
            <a:off x="6910388" y="1755775"/>
            <a:ext cx="8229600" cy="8664575"/>
          </a:xfrm>
          <a:prstGeom prst="rect">
            <a:avLst/>
          </a:prstGeom>
        </p:spPr>
      </p:pic>
    </p:spTree>
    <p:extLst>
      <p:ext uri="{BB962C8B-B14F-4D97-AF65-F5344CB8AC3E}">
        <p14:creationId xmlns:p14="http://schemas.microsoft.com/office/powerpoint/2010/main" val="163538386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8FC9BE17-9A7B-462D-AE50-3D87773873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6256000" cy="12192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picture containing gift wrapping&#10;&#10;Description automatically generated">
            <a:extLst>
              <a:ext uri="{FF2B5EF4-FFF2-40B4-BE49-F238E27FC236}">
                <a16:creationId xmlns:a16="http://schemas.microsoft.com/office/drawing/2014/main" id="{C49CFA4C-92FC-4C62-A2F0-A0958D2D3080}"/>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r="10227" b="9091"/>
          <a:stretch/>
        </p:blipFill>
        <p:spPr>
          <a:xfrm>
            <a:off x="4697984" y="10"/>
            <a:ext cx="11558016" cy="12191990"/>
          </a:xfrm>
          <a:prstGeom prst="rect">
            <a:avLst/>
          </a:prstGeom>
        </p:spPr>
      </p:pic>
      <p:sp>
        <p:nvSpPr>
          <p:cNvPr id="13" name="Rectangle 12">
            <a:extLst>
              <a:ext uri="{FF2B5EF4-FFF2-40B4-BE49-F238E27FC236}">
                <a16:creationId xmlns:a16="http://schemas.microsoft.com/office/drawing/2014/main" id="{3EBE8569-6AEC-4B8C-8D53-2DE337CDBA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3008802" cy="12192000"/>
          </a:xfrm>
          <a:prstGeom prst="rect">
            <a:avLst/>
          </a:prstGeom>
          <a:gradFill>
            <a:gsLst>
              <a:gs pos="58000">
                <a:schemeClr val="bg1"/>
              </a:gs>
              <a:gs pos="35000">
                <a:schemeClr val="bg1">
                  <a:alpha val="78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148CE12C-A0FA-43BF-A81F-935E7FA02051}"/>
              </a:ext>
            </a:extLst>
          </p:cNvPr>
          <p:cNvSpPr>
            <a:spLocks noGrp="1"/>
          </p:cNvSpPr>
          <p:nvPr>
            <p:ph type="title"/>
          </p:nvPr>
        </p:nvSpPr>
        <p:spPr>
          <a:xfrm>
            <a:off x="494792" y="2064512"/>
            <a:ext cx="4584192" cy="1999488"/>
          </a:xfrm>
        </p:spPr>
        <p:txBody>
          <a:bodyPr vert="horz" lIns="91440" tIns="45720" rIns="91440" bIns="45720" rtlCol="0" anchor="b">
            <a:normAutofit/>
          </a:bodyPr>
          <a:lstStyle/>
          <a:p>
            <a:pPr defTabSz="914400"/>
            <a:r>
              <a:rPr lang="en-US" sz="7200" dirty="0">
                <a:solidFill>
                  <a:srgbClr val="C00000"/>
                </a:solidFill>
                <a:latin typeface="Edwardian Script ITC" panose="030303020407070D0804" pitchFamily="66" charset="0"/>
              </a:rPr>
              <a:t>Then….</a:t>
            </a:r>
          </a:p>
        </p:txBody>
      </p:sp>
      <p:sp>
        <p:nvSpPr>
          <p:cNvPr id="15" name="Rectangle 14">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67156" y="1198880"/>
            <a:ext cx="130048" cy="73152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7" name="Rectangle 16">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0992" y="4343964"/>
            <a:ext cx="4401312" cy="16256"/>
          </a:xfrm>
          <a:prstGeom prst="rect">
            <a:avLst/>
          </a:prstGeom>
          <a:solidFill>
            <a:srgbClr val="D5D5D5"/>
          </a:solidFill>
          <a:ln w="3175">
            <a:solidFill>
              <a:srgbClr val="D5D5D5"/>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 Placeholder 3">
            <a:extLst>
              <a:ext uri="{FF2B5EF4-FFF2-40B4-BE49-F238E27FC236}">
                <a16:creationId xmlns:a16="http://schemas.microsoft.com/office/drawing/2014/main" id="{9147EDA8-2B0A-4BCC-95AE-433D01A1ED69}"/>
              </a:ext>
            </a:extLst>
          </p:cNvPr>
          <p:cNvSpPr>
            <a:spLocks noGrp="1"/>
          </p:cNvSpPr>
          <p:nvPr>
            <p:ph type="body" sz="half" idx="2"/>
          </p:nvPr>
        </p:nvSpPr>
        <p:spPr>
          <a:xfrm>
            <a:off x="494792" y="4832096"/>
            <a:ext cx="4585208" cy="5701792"/>
          </a:xfrm>
        </p:spPr>
        <p:txBody>
          <a:bodyPr vert="horz" lIns="91440" tIns="45720" rIns="91440" bIns="45720" rtlCol="0" anchor="t">
            <a:normAutofit/>
          </a:bodyPr>
          <a:lstStyle/>
          <a:p>
            <a:pPr algn="ctr" defTabSz="914400"/>
            <a:r>
              <a:rPr lang="en-US" sz="5400" dirty="0">
                <a:solidFill>
                  <a:srgbClr val="C00000"/>
                </a:solidFill>
                <a:latin typeface="Edwardian Script ITC" panose="030303020407070D0804" pitchFamily="66" charset="0"/>
              </a:rPr>
              <a:t>Return it </a:t>
            </a:r>
          </a:p>
          <a:p>
            <a:pPr algn="ctr" defTabSz="914400"/>
            <a:r>
              <a:rPr lang="en-US" sz="5400" dirty="0">
                <a:solidFill>
                  <a:srgbClr val="C00000"/>
                </a:solidFill>
                <a:latin typeface="Edwardian Script ITC" panose="030303020407070D0804" pitchFamily="66" charset="0"/>
              </a:rPr>
              <a:t>to the Heavenly Father</a:t>
            </a:r>
          </a:p>
        </p:txBody>
      </p:sp>
      <p:sp>
        <p:nvSpPr>
          <p:cNvPr id="7" name="TextBox 6">
            <a:extLst>
              <a:ext uri="{FF2B5EF4-FFF2-40B4-BE49-F238E27FC236}">
                <a16:creationId xmlns:a16="http://schemas.microsoft.com/office/drawing/2014/main" id="{74861A2F-1974-4506-AD13-FB6B66BE9674}"/>
              </a:ext>
            </a:extLst>
          </p:cNvPr>
          <p:cNvSpPr txBox="1"/>
          <p:nvPr/>
        </p:nvSpPr>
        <p:spPr>
          <a:xfrm rot="659155">
            <a:off x="14064523" y="4454842"/>
            <a:ext cx="2176225" cy="1354217"/>
          </a:xfrm>
          <a:prstGeom prst="rect">
            <a:avLst/>
          </a:prstGeom>
          <a:noFill/>
        </p:spPr>
        <p:txBody>
          <a:bodyPr wrap="square" rtlCol="0">
            <a:spAutoFit/>
          </a:bodyPr>
          <a:lstStyle/>
          <a:p>
            <a:r>
              <a:rPr lang="en-US" sz="2800" dirty="0">
                <a:latin typeface="Edwardian Script ITC" panose="030303020407070D0804" pitchFamily="66" charset="0"/>
              </a:rPr>
              <a:t>To my Heavenly </a:t>
            </a:r>
          </a:p>
          <a:p>
            <a:r>
              <a:rPr lang="en-US" sz="5400" dirty="0">
                <a:latin typeface="Edwardian Script ITC" panose="030303020407070D0804" pitchFamily="66" charset="0"/>
              </a:rPr>
              <a:t>Father</a:t>
            </a:r>
          </a:p>
        </p:txBody>
      </p:sp>
      <p:sp>
        <p:nvSpPr>
          <p:cNvPr id="3" name="Rectangle 2">
            <a:extLst>
              <a:ext uri="{FF2B5EF4-FFF2-40B4-BE49-F238E27FC236}">
                <a16:creationId xmlns:a16="http://schemas.microsoft.com/office/drawing/2014/main" id="{19CCEB3C-A3D8-44B8-AE7B-237E6A2C6B3D}"/>
              </a:ext>
            </a:extLst>
          </p:cNvPr>
          <p:cNvSpPr/>
          <p:nvPr/>
        </p:nvSpPr>
        <p:spPr>
          <a:xfrm>
            <a:off x="378372" y="1355834"/>
            <a:ext cx="1245476" cy="4287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859716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4" name="Rectangle 25">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6251935" cy="12192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Placeholder 4" descr="A picture containing text, person, indoor, laying&#10;&#10;Description automatically generated">
            <a:extLst>
              <a:ext uri="{FF2B5EF4-FFF2-40B4-BE49-F238E27FC236}">
                <a16:creationId xmlns:a16="http://schemas.microsoft.com/office/drawing/2014/main" id="{9FBECC87-C11B-4ADF-AEAD-65B9789B87C7}"/>
              </a:ext>
            </a:extLst>
          </p:cNvPr>
          <p:cNvPicPr>
            <a:picLocks noGrp="1" noChangeAspect="1"/>
          </p:cNvPicPr>
          <p:nvPr>
            <p:ph type="pic" idx="4294967295"/>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t="20468" r="-1" b="20469"/>
          <a:stretch/>
        </p:blipFill>
        <p:spPr>
          <a:xfrm>
            <a:off x="-4062" y="10"/>
            <a:ext cx="16255998" cy="12191990"/>
          </a:xfrm>
          <a:prstGeom prst="rect">
            <a:avLst/>
          </a:prstGeom>
        </p:spPr>
      </p:pic>
      <p:sp>
        <p:nvSpPr>
          <p:cNvPr id="35" name="Rectangle 27">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924625"/>
            <a:ext cx="16255998" cy="5621593"/>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3B71FCF1-1F87-4444-98D8-7D34DA3471A1}"/>
              </a:ext>
            </a:extLst>
          </p:cNvPr>
          <p:cNvSpPr>
            <a:spLocks noGrp="1"/>
          </p:cNvSpPr>
          <p:nvPr>
            <p:ph type="title"/>
          </p:nvPr>
        </p:nvSpPr>
        <p:spPr>
          <a:xfrm>
            <a:off x="1463040" y="578755"/>
            <a:ext cx="13411200" cy="6355161"/>
          </a:xfrm>
          <a:effectLst>
            <a:outerShdw blurRad="50800" dist="38100" dir="2700000" algn="tl" rotWithShape="0">
              <a:prstClr val="black">
                <a:alpha val="40000"/>
              </a:prstClr>
            </a:outerShdw>
          </a:effectLst>
        </p:spPr>
        <p:txBody>
          <a:bodyPr vert="horz" lIns="91440" tIns="45720" rIns="91440" bIns="45720" rtlCol="0" anchor="b">
            <a:normAutofit/>
          </a:bodyPr>
          <a:lstStyle/>
          <a:p>
            <a:pPr algn="ctr" defTabSz="914400"/>
            <a:r>
              <a:rPr lang="en-US" sz="8100">
                <a:solidFill>
                  <a:srgbClr val="FFFFFF"/>
                </a:solidFill>
              </a:rPr>
              <a:t>….and He</a:t>
            </a:r>
          </a:p>
        </p:txBody>
      </p:sp>
    </p:spTree>
    <p:extLst>
      <p:ext uri="{BB962C8B-B14F-4D97-AF65-F5344CB8AC3E}">
        <p14:creationId xmlns:p14="http://schemas.microsoft.com/office/powerpoint/2010/main" val="323095680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9" name="Rectangle 48">
            <a:extLst>
              <a:ext uri="{FF2B5EF4-FFF2-40B4-BE49-F238E27FC236}">
                <a16:creationId xmlns:a16="http://schemas.microsoft.com/office/drawing/2014/main" id="{8FC9BE17-9A7B-462D-AE50-3D87773873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6256000" cy="12192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2" name="Picture 41" descr="A close-up of hands shaking&#10;&#10;Description automatically generated with low confidence">
            <a:extLst>
              <a:ext uri="{FF2B5EF4-FFF2-40B4-BE49-F238E27FC236}">
                <a16:creationId xmlns:a16="http://schemas.microsoft.com/office/drawing/2014/main" id="{AE77BD86-1F31-4AE7-8739-AA72A30D30C0}"/>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2699" r="34260" b="1"/>
          <a:stretch/>
        </p:blipFill>
        <p:spPr>
          <a:xfrm>
            <a:off x="4697984" y="10"/>
            <a:ext cx="11558016" cy="12191990"/>
          </a:xfrm>
          <a:prstGeom prst="rect">
            <a:avLst/>
          </a:prstGeom>
        </p:spPr>
      </p:pic>
      <p:sp>
        <p:nvSpPr>
          <p:cNvPr id="51" name="Rectangle 50">
            <a:extLst>
              <a:ext uri="{FF2B5EF4-FFF2-40B4-BE49-F238E27FC236}">
                <a16:creationId xmlns:a16="http://schemas.microsoft.com/office/drawing/2014/main" id="{3EBE8569-6AEC-4B8C-8D53-2DE337CDBA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3008802" cy="12192000"/>
          </a:xfrm>
          <a:prstGeom prst="rect">
            <a:avLst/>
          </a:prstGeom>
          <a:gradFill>
            <a:gsLst>
              <a:gs pos="58000">
                <a:schemeClr val="bg1"/>
              </a:gs>
              <a:gs pos="35000">
                <a:schemeClr val="bg1">
                  <a:alpha val="78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3" name="Rectangle 52">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67156" y="1198880"/>
            <a:ext cx="130048" cy="73152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55" name="Rectangle 54">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0992" y="4343964"/>
            <a:ext cx="4401312" cy="16256"/>
          </a:xfrm>
          <a:prstGeom prst="rect">
            <a:avLst/>
          </a:prstGeom>
          <a:solidFill>
            <a:srgbClr val="D5D5D5"/>
          </a:solidFill>
          <a:ln w="3175">
            <a:solidFill>
              <a:srgbClr val="D5D5D5"/>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 Placeholder 3">
            <a:extLst>
              <a:ext uri="{FF2B5EF4-FFF2-40B4-BE49-F238E27FC236}">
                <a16:creationId xmlns:a16="http://schemas.microsoft.com/office/drawing/2014/main" id="{4234A28F-1371-4E07-BDC5-C5E3F3DD4D5F}"/>
              </a:ext>
            </a:extLst>
          </p:cNvPr>
          <p:cNvSpPr>
            <a:spLocks noGrp="1"/>
          </p:cNvSpPr>
          <p:nvPr>
            <p:ph type="body" sz="half" idx="2"/>
          </p:nvPr>
        </p:nvSpPr>
        <p:spPr>
          <a:xfrm>
            <a:off x="1297940" y="4824178"/>
            <a:ext cx="5405658" cy="5701792"/>
          </a:xfrm>
        </p:spPr>
        <p:txBody>
          <a:bodyPr vert="horz" lIns="91440" tIns="45720" rIns="91440" bIns="45720" rtlCol="0" anchor="t">
            <a:normAutofit/>
          </a:bodyPr>
          <a:lstStyle/>
          <a:p>
            <a:pPr defTabSz="914400"/>
            <a:r>
              <a:rPr lang="en-US" sz="6000" dirty="0">
                <a:solidFill>
                  <a:srgbClr val="C00000"/>
                </a:solidFill>
                <a:latin typeface="Edwardian Script ITC" panose="030303020407070D0804" pitchFamily="66" charset="0"/>
              </a:rPr>
              <a:t>Responds with love…</a:t>
            </a:r>
          </a:p>
        </p:txBody>
      </p:sp>
      <p:sp>
        <p:nvSpPr>
          <p:cNvPr id="28" name="Rectangle 27">
            <a:extLst>
              <a:ext uri="{FF2B5EF4-FFF2-40B4-BE49-F238E27FC236}">
                <a16:creationId xmlns:a16="http://schemas.microsoft.com/office/drawing/2014/main" id="{6DEB557C-6B53-4CE9-9839-5C17CD284514}"/>
              </a:ext>
            </a:extLst>
          </p:cNvPr>
          <p:cNvSpPr/>
          <p:nvPr/>
        </p:nvSpPr>
        <p:spPr>
          <a:xfrm>
            <a:off x="494792" y="1499616"/>
            <a:ext cx="1192118" cy="2849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2671806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6251935" cy="12192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Text, whiteboard&#10;&#10;Description automatically generated">
            <a:extLst>
              <a:ext uri="{FF2B5EF4-FFF2-40B4-BE49-F238E27FC236}">
                <a16:creationId xmlns:a16="http://schemas.microsoft.com/office/drawing/2014/main" id="{61687323-036E-45EB-9340-B4E21A2911EC}"/>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14141" r="15801" b="1"/>
          <a:stretch/>
        </p:blipFill>
        <p:spPr>
          <a:xfrm>
            <a:off x="1" y="10"/>
            <a:ext cx="12892856" cy="12191990"/>
          </a:xfrm>
          <a:prstGeom prst="rect">
            <a:avLst/>
          </a:prstGeom>
        </p:spPr>
      </p:pic>
      <p:sp>
        <p:nvSpPr>
          <p:cNvPr id="13" name="Rectangle 12">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833358" y="0"/>
            <a:ext cx="9422638" cy="12192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BFC17809-5F56-4C4B-8823-4B7FFD5862D1}"/>
              </a:ext>
            </a:extLst>
          </p:cNvPr>
          <p:cNvSpPr>
            <a:spLocks noGrp="1"/>
          </p:cNvSpPr>
          <p:nvPr>
            <p:ph type="title"/>
          </p:nvPr>
        </p:nvSpPr>
        <p:spPr>
          <a:xfrm>
            <a:off x="10042146" y="649111"/>
            <a:ext cx="5096252" cy="3377621"/>
          </a:xfrm>
        </p:spPr>
        <p:txBody>
          <a:bodyPr vert="horz" lIns="91440" tIns="45720" rIns="91440" bIns="45720" rtlCol="0" anchor="ctr">
            <a:normAutofit/>
          </a:bodyPr>
          <a:lstStyle/>
          <a:p>
            <a:pPr defTabSz="914400"/>
            <a:r>
              <a:rPr lang="en-US" sz="2800" b="1" dirty="0">
                <a:latin typeface="Microsoft JhengHei Light" panose="020B0304030504040204" pitchFamily="34" charset="-120"/>
                <a:ea typeface="Microsoft JhengHei Light" panose="020B0304030504040204" pitchFamily="34" charset="-120"/>
              </a:rPr>
              <a:t>We turn to </a:t>
            </a:r>
            <a:br>
              <a:rPr lang="en-US" sz="2800" b="1" dirty="0">
                <a:latin typeface="Microsoft JhengHei Light" panose="020B0304030504040204" pitchFamily="34" charset="-120"/>
                <a:ea typeface="Microsoft JhengHei Light" panose="020B0304030504040204" pitchFamily="34" charset="-120"/>
              </a:rPr>
            </a:br>
            <a:r>
              <a:rPr lang="en-US" sz="2800" b="1" dirty="0">
                <a:latin typeface="Microsoft JhengHei Light" panose="020B0304030504040204" pitchFamily="34" charset="-120"/>
                <a:ea typeface="Microsoft JhengHei Light" panose="020B0304030504040204" pitchFamily="34" charset="-120"/>
              </a:rPr>
              <a:t>Holy Mother Church….</a:t>
            </a:r>
          </a:p>
        </p:txBody>
      </p:sp>
      <p:sp>
        <p:nvSpPr>
          <p:cNvPr id="4" name="Text Placeholder 3">
            <a:extLst>
              <a:ext uri="{FF2B5EF4-FFF2-40B4-BE49-F238E27FC236}">
                <a16:creationId xmlns:a16="http://schemas.microsoft.com/office/drawing/2014/main" id="{9DECEA0E-B46A-4B4F-B81E-AD8643699696}"/>
              </a:ext>
            </a:extLst>
          </p:cNvPr>
          <p:cNvSpPr>
            <a:spLocks noGrp="1"/>
          </p:cNvSpPr>
          <p:nvPr>
            <p:ph type="body" sz="half" idx="2"/>
          </p:nvPr>
        </p:nvSpPr>
        <p:spPr>
          <a:xfrm>
            <a:off x="10042146" y="4327468"/>
            <a:ext cx="5096252" cy="6653799"/>
          </a:xfrm>
        </p:spPr>
        <p:txBody>
          <a:bodyPr vert="horz" lIns="91440" tIns="45720" rIns="91440" bIns="45720" rtlCol="0">
            <a:normAutofit/>
          </a:bodyPr>
          <a:lstStyle/>
          <a:p>
            <a:pPr defTabSz="914400"/>
            <a:r>
              <a:rPr lang="en-US" sz="2800" b="1" dirty="0">
                <a:latin typeface="Microsoft JhengHei Light" panose="020B0304030504040204" pitchFamily="34" charset="-120"/>
                <a:ea typeface="Microsoft JhengHei Light" panose="020B0304030504040204" pitchFamily="34" charset="-120"/>
              </a:rPr>
              <a:t>She gives us the Rite….</a:t>
            </a:r>
          </a:p>
          <a:p>
            <a:pPr defTabSz="914400"/>
            <a:r>
              <a:rPr lang="en-US" sz="2800" b="1" dirty="0">
                <a:latin typeface="Microsoft JhengHei Light" panose="020B0304030504040204" pitchFamily="34" charset="-120"/>
                <a:ea typeface="Microsoft JhengHei Light" panose="020B0304030504040204" pitchFamily="34" charset="-120"/>
              </a:rPr>
              <a:t>             It gives us direction….</a:t>
            </a:r>
          </a:p>
          <a:p>
            <a:pPr defTabSz="914400"/>
            <a:endParaRPr lang="en-US" sz="3100" dirty="0"/>
          </a:p>
        </p:txBody>
      </p:sp>
    </p:spTree>
    <p:extLst>
      <p:ext uri="{BB962C8B-B14F-4D97-AF65-F5344CB8AC3E}">
        <p14:creationId xmlns:p14="http://schemas.microsoft.com/office/powerpoint/2010/main" val="56210380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88C8AF-90CA-467A-9D61-82722A2FE542}"/>
              </a:ext>
            </a:extLst>
          </p:cNvPr>
          <p:cNvSpPr>
            <a:spLocks noGrp="1"/>
          </p:cNvSpPr>
          <p:nvPr>
            <p:ph type="title"/>
          </p:nvPr>
        </p:nvSpPr>
        <p:spPr/>
        <p:txBody>
          <a:bodyPr vert="horz" lIns="91440" tIns="45720" rIns="91440" bIns="45720" rtlCol="0" anchor="ctr">
            <a:normAutofit/>
          </a:bodyPr>
          <a:lstStyle/>
          <a:p>
            <a:pPr algn="ctr" defTabSz="914400"/>
            <a:br>
              <a:rPr lang="en-US" sz="4400" dirty="0"/>
            </a:br>
            <a:br>
              <a:rPr lang="en-US" sz="4400" dirty="0"/>
            </a:br>
            <a:r>
              <a:rPr lang="en-US" sz="4400" dirty="0">
                <a:latin typeface="Tahoma" panose="020B0604030504040204" pitchFamily="34" charset="0"/>
                <a:ea typeface="Tahoma" panose="020B0604030504040204" pitchFamily="34" charset="0"/>
                <a:cs typeface="Tahoma" panose="020B0604030504040204" pitchFamily="34" charset="0"/>
              </a:rPr>
              <a:t>The Rite of Consecration</a:t>
            </a:r>
          </a:p>
        </p:txBody>
      </p:sp>
      <p:sp>
        <p:nvSpPr>
          <p:cNvPr id="4" name="Text Placeholder 3">
            <a:extLst>
              <a:ext uri="{FF2B5EF4-FFF2-40B4-BE49-F238E27FC236}">
                <a16:creationId xmlns:a16="http://schemas.microsoft.com/office/drawing/2014/main" id="{746F1F68-6585-4EF3-9C87-1F345B757845}"/>
              </a:ext>
            </a:extLst>
          </p:cNvPr>
          <p:cNvSpPr>
            <a:spLocks noGrp="1"/>
          </p:cNvSpPr>
          <p:nvPr>
            <p:ph type="body" sz="half" idx="2"/>
          </p:nvPr>
        </p:nvSpPr>
        <p:spPr>
          <a:xfrm>
            <a:off x="1119717" y="3657600"/>
            <a:ext cx="5791201" cy="6776156"/>
          </a:xfrm>
        </p:spPr>
        <p:txBody>
          <a:bodyPr vert="horz" lIns="91440" tIns="45720" rIns="91440" bIns="45720" rtlCol="0">
            <a:normAutofit/>
          </a:bodyPr>
          <a:lstStyle/>
          <a:p>
            <a:pPr algn="ctr" defTabSz="914400"/>
            <a:r>
              <a:rPr lang="en-US" sz="3200" dirty="0">
                <a:latin typeface="Tahoma" panose="020B0604030504040204" pitchFamily="34" charset="0"/>
                <a:ea typeface="Tahoma" panose="020B0604030504040204" pitchFamily="34" charset="0"/>
                <a:cs typeface="Tahoma" panose="020B0604030504040204" pitchFamily="34" charset="0"/>
              </a:rPr>
              <a:t>to a life of Virginity </a:t>
            </a:r>
          </a:p>
          <a:p>
            <a:pPr algn="ctr" defTabSz="914400"/>
            <a:r>
              <a:rPr lang="en-US" sz="3200" dirty="0">
                <a:latin typeface="Tahoma" panose="020B0604030504040204" pitchFamily="34" charset="0"/>
                <a:ea typeface="Tahoma" panose="020B0604030504040204" pitchFamily="34" charset="0"/>
                <a:cs typeface="Tahoma" panose="020B0604030504040204" pitchFamily="34" charset="0"/>
              </a:rPr>
              <a:t>for women Living in the world</a:t>
            </a:r>
            <a:endParaRPr lang="en-US" sz="3100" dirty="0">
              <a:latin typeface="Tahoma" panose="020B0604030504040204" pitchFamily="34" charset="0"/>
              <a:ea typeface="Tahoma" panose="020B0604030504040204" pitchFamily="34" charset="0"/>
              <a:cs typeface="Tahoma" panose="020B0604030504040204" pitchFamily="34" charset="0"/>
            </a:endParaRPr>
          </a:p>
          <a:p>
            <a:pPr algn="ctr" defTabSz="914400"/>
            <a:r>
              <a:rPr lang="en-US" sz="3100" dirty="0">
                <a:latin typeface="Tahoma" panose="020B0604030504040204" pitchFamily="34" charset="0"/>
                <a:ea typeface="Tahoma" panose="020B0604030504040204" pitchFamily="34" charset="0"/>
                <a:cs typeface="Tahoma" panose="020B0604030504040204" pitchFamily="34" charset="0"/>
              </a:rPr>
              <a:t>has many parts </a:t>
            </a:r>
          </a:p>
          <a:p>
            <a:pPr algn="ctr" defTabSz="914400"/>
            <a:r>
              <a:rPr lang="en-US" sz="3100" dirty="0">
                <a:latin typeface="Tahoma" panose="020B0604030504040204" pitchFamily="34" charset="0"/>
                <a:ea typeface="Tahoma" panose="020B0604030504040204" pitchFamily="34" charset="0"/>
                <a:cs typeface="Tahoma" panose="020B0604030504040204" pitchFamily="34" charset="0"/>
              </a:rPr>
              <a:t>before we arrive at </a:t>
            </a:r>
          </a:p>
          <a:p>
            <a:pPr algn="ctr" defTabSz="914400"/>
            <a:r>
              <a:rPr lang="en-US" sz="3100" dirty="0">
                <a:latin typeface="Tahoma" panose="020B0604030504040204" pitchFamily="34" charset="0"/>
                <a:ea typeface="Tahoma" panose="020B0604030504040204" pitchFamily="34" charset="0"/>
                <a:cs typeface="Tahoma" panose="020B0604030504040204" pitchFamily="34" charset="0"/>
              </a:rPr>
              <a:t>the Renewal of Intention….</a:t>
            </a:r>
          </a:p>
          <a:p>
            <a:pPr algn="ctr" defTabSz="914400"/>
            <a:endParaRPr lang="en-US" sz="3100" dirty="0">
              <a:latin typeface="Tahoma" panose="020B0604030504040204" pitchFamily="34" charset="0"/>
              <a:ea typeface="Tahoma" panose="020B0604030504040204" pitchFamily="34" charset="0"/>
              <a:cs typeface="Tahoma" panose="020B0604030504040204" pitchFamily="34" charset="0"/>
            </a:endParaRPr>
          </a:p>
          <a:p>
            <a:pPr algn="ctr" defTabSz="914400"/>
            <a:endParaRPr lang="en-US" sz="3100" dirty="0">
              <a:latin typeface="Tahoma" panose="020B0604030504040204" pitchFamily="34" charset="0"/>
              <a:ea typeface="Tahoma" panose="020B0604030504040204" pitchFamily="34" charset="0"/>
              <a:cs typeface="Tahoma" panose="020B0604030504040204" pitchFamily="34" charset="0"/>
            </a:endParaRPr>
          </a:p>
        </p:txBody>
      </p:sp>
      <p:pic>
        <p:nvPicPr>
          <p:cNvPr id="9" name="Picture 8" descr="A picture containing icon&#10;&#10;Description automatically generated">
            <a:extLst>
              <a:ext uri="{FF2B5EF4-FFF2-40B4-BE49-F238E27FC236}">
                <a16:creationId xmlns:a16="http://schemas.microsoft.com/office/drawing/2014/main" id="{F0B525A1-EE63-4FA4-8280-A54B65AA6507}"/>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20631" r="12070" b="-2"/>
          <a:stretch/>
        </p:blipFill>
        <p:spPr>
          <a:xfrm>
            <a:off x="6910918" y="2664372"/>
            <a:ext cx="8011332" cy="8154491"/>
          </a:xfrm>
          <a:prstGeom prst="rect">
            <a:avLst/>
          </a:prstGeom>
        </p:spPr>
      </p:pic>
    </p:spTree>
    <p:extLst>
      <p:ext uri="{BB962C8B-B14F-4D97-AF65-F5344CB8AC3E}">
        <p14:creationId xmlns:p14="http://schemas.microsoft.com/office/powerpoint/2010/main" val="419913033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D53A0B-B796-4244-977A-EFA7FAB3445E}"/>
              </a:ext>
            </a:extLst>
          </p:cNvPr>
          <p:cNvSpPr>
            <a:spLocks noGrp="1"/>
          </p:cNvSpPr>
          <p:nvPr>
            <p:ph type="title"/>
          </p:nvPr>
        </p:nvSpPr>
        <p:spPr>
          <a:xfrm>
            <a:off x="1117598" y="827434"/>
            <a:ext cx="14020799" cy="3170282"/>
          </a:xfrm>
          <a:solidFill>
            <a:schemeClr val="tx1"/>
          </a:solidFill>
        </p:spPr>
        <p:txBody>
          <a:bodyPr vert="horz" lIns="91440" tIns="45720" rIns="91440" bIns="45720" rtlCol="0" anchor="b">
            <a:normAutofit/>
          </a:bodyPr>
          <a:lstStyle/>
          <a:p>
            <a:pPr algn="ctr" defTabSz="914400"/>
            <a:r>
              <a:rPr lang="en-US" sz="7200" kern="1200" dirty="0">
                <a:solidFill>
                  <a:schemeClr val="bg1"/>
                </a:solidFill>
                <a:latin typeface="Edwardian Script ITC" panose="030303020407070D0804" pitchFamily="66" charset="0"/>
              </a:rPr>
              <a:t>Here is a quick look at the parts of the rite, this treasure </a:t>
            </a:r>
            <a:br>
              <a:rPr lang="en-US" sz="7200" kern="1200" dirty="0">
                <a:solidFill>
                  <a:schemeClr val="bg1"/>
                </a:solidFill>
                <a:latin typeface="Edwardian Script ITC" panose="030303020407070D0804" pitchFamily="66" charset="0"/>
              </a:rPr>
            </a:br>
            <a:r>
              <a:rPr lang="en-US" sz="7200" kern="1200" dirty="0">
                <a:solidFill>
                  <a:srgbClr val="CC9900"/>
                </a:solidFill>
                <a:latin typeface="Edwardian Script ITC" panose="030303020407070D0804" pitchFamily="66" charset="0"/>
              </a:rPr>
              <a:t>before </a:t>
            </a:r>
          </a:p>
        </p:txBody>
      </p:sp>
      <p:sp>
        <p:nvSpPr>
          <p:cNvPr id="3" name="Text Placeholder 2">
            <a:extLst>
              <a:ext uri="{FF2B5EF4-FFF2-40B4-BE49-F238E27FC236}">
                <a16:creationId xmlns:a16="http://schemas.microsoft.com/office/drawing/2014/main" id="{917FADB7-1883-44E4-8D1D-B29D6D213114}"/>
              </a:ext>
            </a:extLst>
          </p:cNvPr>
          <p:cNvSpPr>
            <a:spLocks noGrp="1"/>
          </p:cNvSpPr>
          <p:nvPr>
            <p:ph type="body" idx="1"/>
          </p:nvPr>
        </p:nvSpPr>
        <p:spPr>
          <a:xfrm>
            <a:off x="1117598" y="3166719"/>
            <a:ext cx="14020799" cy="1200329"/>
          </a:xfrm>
          <a:solidFill>
            <a:schemeClr val="tx1"/>
          </a:solidFill>
        </p:spPr>
        <p:txBody>
          <a:bodyPr vert="horz" lIns="91440" tIns="45720" rIns="91440" bIns="45720" rtlCol="0">
            <a:normAutofit/>
          </a:bodyPr>
          <a:lstStyle/>
          <a:p>
            <a:pPr defTabSz="914400">
              <a:spcBef>
                <a:spcPts val="1000"/>
              </a:spcBef>
            </a:pPr>
            <a:r>
              <a:rPr lang="en-US" sz="7200" kern="1200" dirty="0">
                <a:solidFill>
                  <a:schemeClr val="accent4">
                    <a:lumMod val="75000"/>
                  </a:schemeClr>
                </a:solidFill>
                <a:latin typeface="Edwardian Script ITC" panose="030303020407070D0804" pitchFamily="66" charset="0"/>
              </a:rPr>
              <a:t>       </a:t>
            </a:r>
            <a:r>
              <a:rPr lang="en-US" sz="7200" dirty="0">
                <a:solidFill>
                  <a:schemeClr val="bg1"/>
                </a:solidFill>
                <a:latin typeface="Edwardian Script ITC" panose="030303020407070D0804" pitchFamily="66" charset="0"/>
              </a:rPr>
              <a:t>befor</a:t>
            </a:r>
            <a:r>
              <a:rPr lang="en-US" sz="7200" kern="1200" dirty="0">
                <a:solidFill>
                  <a:schemeClr val="bg1"/>
                </a:solidFill>
                <a:latin typeface="Edwardian Script ITC" panose="030303020407070D0804" pitchFamily="66" charset="0"/>
              </a:rPr>
              <a:t>e  the …</a:t>
            </a:r>
          </a:p>
        </p:txBody>
      </p:sp>
      <p:pic>
        <p:nvPicPr>
          <p:cNvPr id="12" name="Picture 11">
            <a:extLst>
              <a:ext uri="{FF2B5EF4-FFF2-40B4-BE49-F238E27FC236}">
                <a16:creationId xmlns:a16="http://schemas.microsoft.com/office/drawing/2014/main" id="{6D0B5C21-3F1B-432C-8816-98C752FB0D05}"/>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t="11485" r="-1" b="7222"/>
          <a:stretch/>
        </p:blipFill>
        <p:spPr>
          <a:xfrm>
            <a:off x="1117600" y="4254579"/>
            <a:ext cx="14020798" cy="6012348"/>
          </a:xfrm>
          <a:prstGeom prst="rect">
            <a:avLst/>
          </a:prstGeom>
        </p:spPr>
      </p:pic>
      <p:sp>
        <p:nvSpPr>
          <p:cNvPr id="8" name="TextBox 7">
            <a:extLst>
              <a:ext uri="{FF2B5EF4-FFF2-40B4-BE49-F238E27FC236}">
                <a16:creationId xmlns:a16="http://schemas.microsoft.com/office/drawing/2014/main" id="{AF2FB7B1-6346-4E2A-B09D-652332D3194E}"/>
              </a:ext>
            </a:extLst>
          </p:cNvPr>
          <p:cNvSpPr txBox="1"/>
          <p:nvPr/>
        </p:nvSpPr>
        <p:spPr>
          <a:xfrm>
            <a:off x="3917731" y="6136080"/>
            <a:ext cx="6377152" cy="369332"/>
          </a:xfrm>
          <a:prstGeom prst="rect">
            <a:avLst/>
          </a:prstGeom>
          <a:noFill/>
        </p:spPr>
        <p:txBody>
          <a:bodyPr wrap="square" rtlCol="0">
            <a:spAutoFit/>
          </a:bodyPr>
          <a:lstStyle/>
          <a:p>
            <a:pPr algn="ctr" defTabSz="914400">
              <a:spcBef>
                <a:spcPts val="1000"/>
              </a:spcBef>
            </a:pPr>
            <a:r>
              <a:rPr lang="en-US" sz="1800" kern="1200" dirty="0">
                <a:solidFill>
                  <a:schemeClr val="accent4">
                    <a:lumMod val="75000"/>
                  </a:schemeClr>
                </a:solidFill>
                <a:latin typeface="Edwardian Script ITC" panose="030303020407070D0804" pitchFamily="66" charset="0"/>
              </a:rPr>
              <a:t>The Renewal of Intention</a:t>
            </a:r>
          </a:p>
        </p:txBody>
      </p:sp>
      <p:sp>
        <p:nvSpPr>
          <p:cNvPr id="18" name="TextBox 17">
            <a:extLst>
              <a:ext uri="{FF2B5EF4-FFF2-40B4-BE49-F238E27FC236}">
                <a16:creationId xmlns:a16="http://schemas.microsoft.com/office/drawing/2014/main" id="{09376898-79B1-4E63-9E89-4D8125CE8BD1}"/>
              </a:ext>
            </a:extLst>
          </p:cNvPr>
          <p:cNvSpPr txBox="1"/>
          <p:nvPr/>
        </p:nvSpPr>
        <p:spPr>
          <a:xfrm>
            <a:off x="1891862" y="6505412"/>
            <a:ext cx="7543800" cy="1200329"/>
          </a:xfrm>
          <a:prstGeom prst="rect">
            <a:avLst/>
          </a:prstGeom>
          <a:noFill/>
        </p:spPr>
        <p:txBody>
          <a:bodyPr wrap="square">
            <a:spAutoFit/>
          </a:bodyPr>
          <a:lstStyle/>
          <a:p>
            <a:pPr defTabSz="914400">
              <a:spcBef>
                <a:spcPts val="1000"/>
              </a:spcBef>
            </a:pPr>
            <a:r>
              <a:rPr lang="en-US" sz="7200" kern="1200" dirty="0">
                <a:solidFill>
                  <a:schemeClr val="bg1"/>
                </a:solidFill>
                <a:latin typeface="Edwardian Script ITC" panose="030303020407070D0804" pitchFamily="66" charset="0"/>
              </a:rPr>
              <a:t>Renewal of Intention </a:t>
            </a:r>
          </a:p>
        </p:txBody>
      </p:sp>
    </p:spTree>
    <p:extLst>
      <p:ext uri="{BB962C8B-B14F-4D97-AF65-F5344CB8AC3E}">
        <p14:creationId xmlns:p14="http://schemas.microsoft.com/office/powerpoint/2010/main" val="372445885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A0A68A-4753-4769-B844-81E2BFC3797C}"/>
              </a:ext>
            </a:extLst>
          </p:cNvPr>
          <p:cNvSpPr>
            <a:spLocks noGrp="1"/>
          </p:cNvSpPr>
          <p:nvPr>
            <p:ph type="ctrTitle"/>
          </p:nvPr>
        </p:nvSpPr>
        <p:spPr>
          <a:xfrm>
            <a:off x="1219200" y="1403131"/>
            <a:ext cx="13817600" cy="3562228"/>
          </a:xfrm>
          <a:gradFill flip="none" rotWithShape="1">
            <a:gsLst>
              <a:gs pos="0">
                <a:srgbClr val="0070C0">
                  <a:tint val="66000"/>
                  <a:satMod val="160000"/>
                </a:srgbClr>
              </a:gs>
              <a:gs pos="50000">
                <a:srgbClr val="0070C0">
                  <a:tint val="44500"/>
                  <a:satMod val="160000"/>
                </a:srgbClr>
              </a:gs>
              <a:gs pos="100000">
                <a:srgbClr val="0070C0">
                  <a:tint val="23500"/>
                  <a:satMod val="160000"/>
                </a:srgbClr>
              </a:gs>
            </a:gsLst>
            <a:lin ang="5400000" scaled="1"/>
            <a:tileRect/>
          </a:gradFill>
          <a:ln w="76200">
            <a:solidFill>
              <a:srgbClr val="0070C0"/>
            </a:solidFill>
          </a:ln>
        </p:spPr>
        <p:txBody>
          <a:bodyPr>
            <a:normAutofit fontScale="90000"/>
          </a:bodyPr>
          <a:lstStyle/>
          <a:p>
            <a:r>
              <a:rPr lang="en-US" sz="25000" dirty="0">
                <a:solidFill>
                  <a:srgbClr val="0070C0"/>
                </a:solidFill>
                <a:latin typeface="Edwardian Script ITC" panose="030303020407070D0804" pitchFamily="66" charset="0"/>
              </a:rPr>
              <a:t>First </a:t>
            </a:r>
          </a:p>
        </p:txBody>
      </p:sp>
      <p:sp>
        <p:nvSpPr>
          <p:cNvPr id="3" name="Subtitle 2">
            <a:extLst>
              <a:ext uri="{FF2B5EF4-FFF2-40B4-BE49-F238E27FC236}">
                <a16:creationId xmlns:a16="http://schemas.microsoft.com/office/drawing/2014/main" id="{2F2AF77A-83A4-4438-8D5A-71AE72B3DF99}"/>
              </a:ext>
            </a:extLst>
          </p:cNvPr>
          <p:cNvSpPr>
            <a:spLocks noGrp="1"/>
          </p:cNvSpPr>
          <p:nvPr>
            <p:ph type="subTitle" idx="1"/>
          </p:nvPr>
        </p:nvSpPr>
        <p:spPr>
          <a:xfrm>
            <a:off x="2032000" y="4965359"/>
            <a:ext cx="12192000" cy="3731854"/>
          </a:xfrm>
          <a:solidFill>
            <a:srgbClr val="0070C0"/>
          </a:solidFill>
        </p:spPr>
        <p:txBody>
          <a:bodyPr/>
          <a:lstStyle/>
          <a:p>
            <a:endParaRPr lang="en-US" sz="1200" dirty="0">
              <a:solidFill>
                <a:schemeClr val="bg1"/>
              </a:solidFill>
              <a:latin typeface="Tahoma" panose="020B0604030504040204" pitchFamily="34" charset="0"/>
              <a:ea typeface="Tahoma" panose="020B0604030504040204" pitchFamily="34" charset="0"/>
              <a:cs typeface="Tahoma" panose="020B0604030504040204" pitchFamily="34" charset="0"/>
            </a:endParaRPr>
          </a:p>
          <a:p>
            <a:r>
              <a:rPr lang="en-US" dirty="0">
                <a:solidFill>
                  <a:schemeClr val="bg1"/>
                </a:solidFill>
                <a:latin typeface="Tahoma" panose="020B0604030504040204" pitchFamily="34" charset="0"/>
                <a:ea typeface="Tahoma" panose="020B0604030504040204" pitchFamily="34" charset="0"/>
                <a:cs typeface="Tahoma" panose="020B0604030504040204" pitchFamily="34" charset="0"/>
              </a:rPr>
              <a:t>The </a:t>
            </a:r>
            <a:r>
              <a:rPr lang="en-US" i="1" dirty="0" err="1">
                <a:solidFill>
                  <a:schemeClr val="bg1"/>
                </a:solidFill>
                <a:latin typeface="Tahoma" panose="020B0604030504040204" pitchFamily="34" charset="0"/>
                <a:ea typeface="Tahoma" panose="020B0604030504040204" pitchFamily="34" charset="0"/>
                <a:cs typeface="Tahoma" panose="020B0604030504040204" pitchFamily="34" charset="0"/>
              </a:rPr>
              <a:t>Praenotanda</a:t>
            </a:r>
            <a:endParaRPr lang="en-US" i="1" dirty="0">
              <a:solidFill>
                <a:schemeClr val="bg1"/>
              </a:solidFill>
              <a:latin typeface="Tahoma" panose="020B0604030504040204" pitchFamily="34" charset="0"/>
              <a:ea typeface="Tahoma" panose="020B0604030504040204" pitchFamily="34" charset="0"/>
              <a:cs typeface="Tahoma" panose="020B0604030504040204" pitchFamily="34" charset="0"/>
            </a:endParaRPr>
          </a:p>
          <a:p>
            <a:r>
              <a:rPr lang="en-US" dirty="0">
                <a:solidFill>
                  <a:schemeClr val="bg1"/>
                </a:solidFill>
                <a:latin typeface="Tahoma" panose="020B0604030504040204" pitchFamily="34" charset="0"/>
                <a:ea typeface="Tahoma" panose="020B0604030504040204" pitchFamily="34" charset="0"/>
                <a:cs typeface="Tahoma" panose="020B0604030504040204" pitchFamily="34" charset="0"/>
              </a:rPr>
              <a:t>or the preliminary notes….</a:t>
            </a:r>
          </a:p>
          <a:p>
            <a:r>
              <a:rPr lang="en-US" dirty="0">
                <a:solidFill>
                  <a:schemeClr val="bg1"/>
                </a:solidFill>
                <a:latin typeface="Tahoma" panose="020B0604030504040204" pitchFamily="34" charset="0"/>
                <a:ea typeface="Tahoma" panose="020B0604030504040204" pitchFamily="34" charset="0"/>
                <a:cs typeface="Tahoma" panose="020B0604030504040204" pitchFamily="34" charset="0"/>
              </a:rPr>
              <a:t>Essential for prayer and study as you well know…</a:t>
            </a:r>
          </a:p>
          <a:p>
            <a:r>
              <a:rPr lang="en-US" dirty="0">
                <a:solidFill>
                  <a:schemeClr val="bg1"/>
                </a:solidFill>
                <a:latin typeface="Tahoma" panose="020B0604030504040204" pitchFamily="34" charset="0"/>
                <a:ea typeface="Tahoma" panose="020B0604030504040204" pitchFamily="34" charset="0"/>
                <a:cs typeface="Tahoma" panose="020B0604030504040204" pitchFamily="34" charset="0"/>
              </a:rPr>
              <a:t>The list…..</a:t>
            </a:r>
          </a:p>
        </p:txBody>
      </p:sp>
      <p:pic>
        <p:nvPicPr>
          <p:cNvPr id="4" name="Picture 3">
            <a:extLst>
              <a:ext uri="{FF2B5EF4-FFF2-40B4-BE49-F238E27FC236}">
                <a16:creationId xmlns:a16="http://schemas.microsoft.com/office/drawing/2014/main" id="{949F5C44-BA6A-4483-86D2-942785EA193B}"/>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127187" y="8697213"/>
            <a:ext cx="2096813" cy="1885829"/>
          </a:xfrm>
          <a:prstGeom prst="rect">
            <a:avLst/>
          </a:prstGeom>
          <a:noFill/>
          <a:ln>
            <a:noFill/>
          </a:ln>
        </p:spPr>
      </p:pic>
    </p:spTree>
    <p:extLst>
      <p:ext uri="{BB962C8B-B14F-4D97-AF65-F5344CB8AC3E}">
        <p14:creationId xmlns:p14="http://schemas.microsoft.com/office/powerpoint/2010/main" val="370344586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CE073A-2C0B-4B76-8EFC-202A2702070A}"/>
              </a:ext>
            </a:extLst>
          </p:cNvPr>
          <p:cNvSpPr>
            <a:spLocks noGrp="1"/>
          </p:cNvSpPr>
          <p:nvPr>
            <p:ph type="title"/>
          </p:nvPr>
        </p:nvSpPr>
        <p:spPr>
          <a:xfrm>
            <a:off x="5847689" y="3263461"/>
            <a:ext cx="6664884" cy="1913080"/>
          </a:xfrm>
        </p:spPr>
        <p:txBody>
          <a:bodyPr>
            <a:normAutofit/>
          </a:bodyPr>
          <a:lstStyle/>
          <a:p>
            <a:pPr algn="ctr"/>
            <a:r>
              <a:rPr lang="en-US" sz="2400" b="1" dirty="0">
                <a:latin typeface="Tahoma" panose="020B0604030504040204" pitchFamily="34" charset="0"/>
                <a:ea typeface="Tahoma" panose="020B0604030504040204" pitchFamily="34" charset="0"/>
                <a:cs typeface="Tahoma" panose="020B0604030504040204" pitchFamily="34" charset="0"/>
              </a:rPr>
              <a:t>CONSECRATION TO A LIFE OF VIRGINITY</a:t>
            </a:r>
            <a:br>
              <a:rPr lang="en-US" sz="2400" b="1" dirty="0">
                <a:latin typeface="Tahoma" panose="020B0604030504040204" pitchFamily="34" charset="0"/>
                <a:ea typeface="Tahoma" panose="020B0604030504040204" pitchFamily="34" charset="0"/>
                <a:cs typeface="Tahoma" panose="020B0604030504040204" pitchFamily="34" charset="0"/>
              </a:rPr>
            </a:br>
            <a:br>
              <a:rPr lang="en-US" sz="2400" b="1" dirty="0">
                <a:latin typeface="Tahoma" panose="020B0604030504040204" pitchFamily="34" charset="0"/>
                <a:ea typeface="Tahoma" panose="020B0604030504040204" pitchFamily="34" charset="0"/>
                <a:cs typeface="Tahoma" panose="020B0604030504040204" pitchFamily="34" charset="0"/>
              </a:rPr>
            </a:br>
            <a:br>
              <a:rPr lang="en-US" sz="2400" b="1" dirty="0">
                <a:latin typeface="Tahoma" panose="020B0604030504040204" pitchFamily="34" charset="0"/>
                <a:ea typeface="Tahoma" panose="020B0604030504040204" pitchFamily="34" charset="0"/>
                <a:cs typeface="Tahoma" panose="020B0604030504040204" pitchFamily="34" charset="0"/>
              </a:rPr>
            </a:br>
            <a:r>
              <a:rPr lang="en-US" sz="2400" b="1" dirty="0">
                <a:latin typeface="Tahoma" panose="020B0604030504040204" pitchFamily="34" charset="0"/>
                <a:ea typeface="Tahoma" panose="020B0604030504040204" pitchFamily="34" charset="0"/>
                <a:cs typeface="Tahoma" panose="020B0604030504040204" pitchFamily="34" charset="0"/>
              </a:rPr>
              <a:t>INTRODUCTION</a:t>
            </a:r>
          </a:p>
        </p:txBody>
      </p:sp>
      <p:sp>
        <p:nvSpPr>
          <p:cNvPr id="4" name="Text Placeholder 3">
            <a:extLst>
              <a:ext uri="{FF2B5EF4-FFF2-40B4-BE49-F238E27FC236}">
                <a16:creationId xmlns:a16="http://schemas.microsoft.com/office/drawing/2014/main" id="{B0CB3E35-1DBB-4172-83B0-F779313F954F}"/>
              </a:ext>
            </a:extLst>
          </p:cNvPr>
          <p:cNvSpPr>
            <a:spLocks noGrp="1"/>
          </p:cNvSpPr>
          <p:nvPr>
            <p:ph type="body" sz="half" idx="2"/>
          </p:nvPr>
        </p:nvSpPr>
        <p:spPr>
          <a:xfrm>
            <a:off x="4177863" y="5005649"/>
            <a:ext cx="10004536" cy="5685900"/>
          </a:xfrm>
        </p:spPr>
        <p:txBody>
          <a:bodyPr/>
          <a:lstStyle/>
          <a:p>
            <a:pPr algn="ctr"/>
            <a:endParaRPr lang="en-US" dirty="0"/>
          </a:p>
          <a:p>
            <a:pPr marL="514350" indent="-514350" algn="ctr">
              <a:buAutoNum type="romanUcPeriod"/>
            </a:pPr>
            <a:r>
              <a:rPr lang="en-US" sz="2400" dirty="0">
                <a:solidFill>
                  <a:srgbClr val="C00000"/>
                </a:solidFill>
                <a:latin typeface="Tahoma" panose="020B0604030504040204" pitchFamily="34" charset="0"/>
                <a:ea typeface="Tahoma" panose="020B0604030504040204" pitchFamily="34" charset="0"/>
                <a:cs typeface="Tahoma" panose="020B0604030504040204" pitchFamily="34" charset="0"/>
              </a:rPr>
              <a:t>NATURE AND VALUE OF CONSECRATION TO VIRGINITY</a:t>
            </a:r>
          </a:p>
          <a:p>
            <a:pPr algn="ctr"/>
            <a:r>
              <a:rPr lang="en-US" sz="2400" dirty="0">
                <a:solidFill>
                  <a:srgbClr val="C00000"/>
                </a:solidFill>
                <a:latin typeface="Tahoma" panose="020B0604030504040204" pitchFamily="34" charset="0"/>
                <a:ea typeface="Tahoma" panose="020B0604030504040204" pitchFamily="34" charset="0"/>
                <a:cs typeface="Tahoma" panose="020B0604030504040204" pitchFamily="34" charset="0"/>
              </a:rPr>
              <a:t>II. PRINCIPAL DUTIES OF THOSE CONSECRATED</a:t>
            </a:r>
          </a:p>
          <a:p>
            <a:pPr marL="514350" indent="-514350" algn="ctr">
              <a:buAutoNum type="romanUcPeriod" startAt="3"/>
            </a:pPr>
            <a:r>
              <a:rPr lang="en-US" sz="2400" dirty="0">
                <a:solidFill>
                  <a:srgbClr val="C00000"/>
                </a:solidFill>
                <a:latin typeface="Tahoma" panose="020B0604030504040204" pitchFamily="34" charset="0"/>
                <a:ea typeface="Tahoma" panose="020B0604030504040204" pitchFamily="34" charset="0"/>
                <a:cs typeface="Tahoma" panose="020B0604030504040204" pitchFamily="34" charset="0"/>
              </a:rPr>
              <a:t>THOSE WHO MAY BE CONSECRATED </a:t>
            </a:r>
          </a:p>
          <a:p>
            <a:pPr marL="514350" indent="-514350" algn="ctr">
              <a:buAutoNum type="romanUcPeriod" startAt="3"/>
            </a:pPr>
            <a:r>
              <a:rPr lang="en-US" sz="2400" dirty="0">
                <a:solidFill>
                  <a:srgbClr val="C00000"/>
                </a:solidFill>
                <a:latin typeface="Tahoma" panose="020B0604030504040204" pitchFamily="34" charset="0"/>
                <a:ea typeface="Tahoma" panose="020B0604030504040204" pitchFamily="34" charset="0"/>
                <a:cs typeface="Tahoma" panose="020B0604030504040204" pitchFamily="34" charset="0"/>
              </a:rPr>
              <a:t>MINISTER OF THE RITE </a:t>
            </a:r>
          </a:p>
          <a:p>
            <a:pPr marL="514350" indent="-514350" algn="ctr">
              <a:buAutoNum type="romanUcPeriod" startAt="3"/>
            </a:pPr>
            <a:r>
              <a:rPr lang="en-US" sz="2400" dirty="0">
                <a:solidFill>
                  <a:srgbClr val="C00000"/>
                </a:solidFill>
                <a:latin typeface="Tahoma" panose="020B0604030504040204" pitchFamily="34" charset="0"/>
                <a:ea typeface="Tahoma" panose="020B0604030504040204" pitchFamily="34" charset="0"/>
                <a:cs typeface="Tahoma" panose="020B0604030504040204" pitchFamily="34" charset="0"/>
              </a:rPr>
              <a:t>FORM OF THE RITE</a:t>
            </a:r>
          </a:p>
          <a:p>
            <a:pPr marL="514350" indent="-514350" algn="ctr">
              <a:buAutoNum type="romanUcPeriod" startAt="3"/>
            </a:pPr>
            <a:r>
              <a:rPr lang="en-US" sz="2400" dirty="0">
                <a:solidFill>
                  <a:srgbClr val="C00000"/>
                </a:solidFill>
                <a:latin typeface="Tahoma" panose="020B0604030504040204" pitchFamily="34" charset="0"/>
                <a:ea typeface="Tahoma" panose="020B0604030504040204" pitchFamily="34" charset="0"/>
                <a:cs typeface="Tahoma" panose="020B0604030504040204" pitchFamily="34" charset="0"/>
              </a:rPr>
              <a:t>MASS FOR THE CONSECRATION TO A LIFE OF VIRIGINITY</a:t>
            </a:r>
          </a:p>
          <a:p>
            <a:pPr algn="ctr"/>
            <a:endParaRPr lang="en-US" sz="2000" dirty="0">
              <a:solidFill>
                <a:srgbClr val="C00000"/>
              </a:solidFill>
              <a:latin typeface="Tahoma" panose="020B0604030504040204" pitchFamily="34" charset="0"/>
              <a:ea typeface="Tahoma" panose="020B0604030504040204" pitchFamily="34" charset="0"/>
              <a:cs typeface="Tahoma" panose="020B0604030504040204" pitchFamily="34" charset="0"/>
            </a:endParaRPr>
          </a:p>
        </p:txBody>
      </p:sp>
      <p:pic>
        <p:nvPicPr>
          <p:cNvPr id="9" name="Picture 18" descr="m_1337816587395">
            <a:extLst>
              <a:ext uri="{FF2B5EF4-FFF2-40B4-BE49-F238E27FC236}">
                <a16:creationId xmlns:a16="http://schemas.microsoft.com/office/drawing/2014/main" id="{96A655D5-CEB8-4EA9-A148-FCCCE8FB860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89223" y="1999691"/>
            <a:ext cx="2660952" cy="3809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9616820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C5ED7A-12F7-451B-A1A7-765B294E2592}"/>
              </a:ext>
            </a:extLst>
          </p:cNvPr>
          <p:cNvSpPr>
            <a:spLocks noGrp="1"/>
          </p:cNvSpPr>
          <p:nvPr>
            <p:ph type="title"/>
          </p:nvPr>
        </p:nvSpPr>
        <p:spPr/>
        <p:txBody>
          <a:bodyPr/>
          <a:lstStyle/>
          <a:p>
            <a:pPr algn="ctr"/>
            <a:r>
              <a:rPr lang="en-US" dirty="0">
                <a:latin typeface="Tahoma" panose="020B0604030504040204" pitchFamily="34" charset="0"/>
                <a:ea typeface="Tahoma" panose="020B0604030504040204" pitchFamily="34" charset="0"/>
                <a:cs typeface="Tahoma" panose="020B0604030504040204" pitchFamily="34" charset="0"/>
              </a:rPr>
              <a:t>Then we have the Rite itself</a:t>
            </a:r>
          </a:p>
        </p:txBody>
      </p:sp>
      <p:sp>
        <p:nvSpPr>
          <p:cNvPr id="4" name="Text Placeholder 3">
            <a:extLst>
              <a:ext uri="{FF2B5EF4-FFF2-40B4-BE49-F238E27FC236}">
                <a16:creationId xmlns:a16="http://schemas.microsoft.com/office/drawing/2014/main" id="{3FACD77B-CA67-47D0-8F83-93EEAD059D92}"/>
              </a:ext>
            </a:extLst>
          </p:cNvPr>
          <p:cNvSpPr>
            <a:spLocks noGrp="1"/>
          </p:cNvSpPr>
          <p:nvPr>
            <p:ph type="body" sz="half" idx="2"/>
          </p:nvPr>
        </p:nvSpPr>
        <p:spPr/>
        <p:txBody>
          <a:bodyPr>
            <a:noAutofit/>
          </a:bodyPr>
          <a:lstStyle/>
          <a:p>
            <a:pPr algn="ctr"/>
            <a:endParaRPr lang="en-US" sz="1200" dirty="0">
              <a:latin typeface="Tahoma" panose="020B0604030504040204" pitchFamily="34" charset="0"/>
              <a:ea typeface="Tahoma" panose="020B0604030504040204" pitchFamily="34" charset="0"/>
              <a:cs typeface="Tahoma" panose="020B0604030504040204" pitchFamily="34" charset="0"/>
            </a:endParaRPr>
          </a:p>
          <a:p>
            <a:pPr algn="ctr"/>
            <a:r>
              <a:rPr lang="en-US" sz="3200" dirty="0">
                <a:latin typeface="Tahoma" panose="020B0604030504040204" pitchFamily="34" charset="0"/>
                <a:ea typeface="Tahoma" panose="020B0604030504040204" pitchFamily="34" charset="0"/>
                <a:cs typeface="Tahoma" panose="020B0604030504040204" pitchFamily="34" charset="0"/>
              </a:rPr>
              <a:t>If you remember it is  </a:t>
            </a:r>
          </a:p>
          <a:p>
            <a:pPr algn="ctr"/>
            <a:r>
              <a:rPr lang="en-US" sz="3200" dirty="0">
                <a:latin typeface="Tahoma" panose="020B0604030504040204" pitchFamily="34" charset="0"/>
                <a:ea typeface="Tahoma" panose="020B0604030504040204" pitchFamily="34" charset="0"/>
                <a:cs typeface="Tahoma" panose="020B0604030504040204" pitchFamily="34" charset="0"/>
              </a:rPr>
              <a:t>Cardinal </a:t>
            </a:r>
            <a:r>
              <a:rPr lang="en-US" sz="3200" dirty="0" err="1">
                <a:latin typeface="Tahoma" panose="020B0604030504040204" pitchFamily="34" charset="0"/>
                <a:ea typeface="Tahoma" panose="020B0604030504040204" pitchFamily="34" charset="0"/>
                <a:cs typeface="Tahoma" panose="020B0604030504040204" pitchFamily="34" charset="0"/>
              </a:rPr>
              <a:t>Montini</a:t>
            </a:r>
            <a:r>
              <a:rPr lang="en-US" sz="3200" dirty="0">
                <a:latin typeface="Tahoma" panose="020B0604030504040204" pitchFamily="34" charset="0"/>
                <a:ea typeface="Tahoma" panose="020B0604030504040204" pitchFamily="34" charset="0"/>
                <a:cs typeface="Tahoma" panose="020B0604030504040204" pitchFamily="34" charset="0"/>
              </a:rPr>
              <a:t>,</a:t>
            </a:r>
          </a:p>
          <a:p>
            <a:pPr algn="ctr"/>
            <a:r>
              <a:rPr lang="en-US" sz="3200" dirty="0">
                <a:latin typeface="Tahoma" panose="020B0604030504040204" pitchFamily="34" charset="0"/>
                <a:ea typeface="Tahoma" panose="020B0604030504040204" pitchFamily="34" charset="0"/>
                <a:cs typeface="Tahoma" panose="020B0604030504040204" pitchFamily="34" charset="0"/>
              </a:rPr>
              <a:t>Pope Paul VI</a:t>
            </a:r>
          </a:p>
          <a:p>
            <a:pPr algn="ctr"/>
            <a:r>
              <a:rPr lang="en-US" sz="3200" dirty="0">
                <a:latin typeface="Tahoma" panose="020B0604030504040204" pitchFamily="34" charset="0"/>
                <a:ea typeface="Tahoma" panose="020B0604030504040204" pitchFamily="34" charset="0"/>
                <a:cs typeface="Tahoma" panose="020B0604030504040204" pitchFamily="34" charset="0"/>
              </a:rPr>
              <a:t>to whom we owe a debt of gratitude.</a:t>
            </a:r>
          </a:p>
          <a:p>
            <a:pPr algn="ctr"/>
            <a:r>
              <a:rPr lang="en-US" sz="3200" dirty="0">
                <a:latin typeface="Tahoma" panose="020B0604030504040204" pitchFamily="34" charset="0"/>
                <a:ea typeface="Tahoma" panose="020B0604030504040204" pitchFamily="34" charset="0"/>
                <a:cs typeface="Tahoma" panose="020B0604030504040204" pitchFamily="34" charset="0"/>
              </a:rPr>
              <a:t>It is through his perseverance and intercession we have the </a:t>
            </a:r>
          </a:p>
          <a:p>
            <a:pPr algn="ctr"/>
            <a:r>
              <a:rPr lang="en-US" sz="3200" dirty="0">
                <a:latin typeface="Tahoma" panose="020B0604030504040204" pitchFamily="34" charset="0"/>
                <a:ea typeface="Tahoma" panose="020B0604030504040204" pitchFamily="34" charset="0"/>
                <a:cs typeface="Tahoma" panose="020B0604030504040204" pitchFamily="34" charset="0"/>
              </a:rPr>
              <a:t>restored Rite </a:t>
            </a:r>
          </a:p>
          <a:p>
            <a:pPr algn="ctr"/>
            <a:r>
              <a:rPr lang="en-US" sz="3200" dirty="0">
                <a:latin typeface="Tahoma" panose="020B0604030504040204" pitchFamily="34" charset="0"/>
                <a:ea typeface="Tahoma" panose="020B0604030504040204" pitchFamily="34" charset="0"/>
                <a:cs typeface="Tahoma" panose="020B0604030504040204" pitchFamily="34" charset="0"/>
              </a:rPr>
              <a:t>and the ‘Ordo </a:t>
            </a:r>
            <a:r>
              <a:rPr lang="en-US" sz="3200" dirty="0" err="1">
                <a:latin typeface="Tahoma" panose="020B0604030504040204" pitchFamily="34" charset="0"/>
                <a:ea typeface="Tahoma" panose="020B0604030504040204" pitchFamily="34" charset="0"/>
                <a:cs typeface="Tahoma" panose="020B0604030504040204" pitchFamily="34" charset="0"/>
              </a:rPr>
              <a:t>Virginum</a:t>
            </a:r>
            <a:r>
              <a:rPr lang="en-US" sz="3200" dirty="0">
                <a:latin typeface="Tahoma" panose="020B0604030504040204" pitchFamily="34" charset="0"/>
                <a:ea typeface="Tahoma" panose="020B0604030504040204" pitchFamily="34" charset="0"/>
                <a:cs typeface="Tahoma" panose="020B0604030504040204" pitchFamily="34" charset="0"/>
              </a:rPr>
              <a:t>’.</a:t>
            </a:r>
          </a:p>
        </p:txBody>
      </p:sp>
      <p:pic>
        <p:nvPicPr>
          <p:cNvPr id="24" name="Picture 2" descr="http://conciliaria.com/wp-content/uploads/2012/03/JXXIII_Montini.jpg">
            <a:extLst>
              <a:ext uri="{FF2B5EF4-FFF2-40B4-BE49-F238E27FC236}">
                <a16:creationId xmlns:a16="http://schemas.microsoft.com/office/drawing/2014/main" id="{640A05E8-7EAD-44EF-B990-F65F6A8B445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10106" b="10106"/>
          <a:stretch>
            <a:fillRect/>
          </a:stretch>
        </p:blipFill>
        <p:spPr bwMode="auto">
          <a:xfrm>
            <a:off x="7919911" y="1600200"/>
            <a:ext cx="5486400" cy="4114800"/>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Placeholder 4" descr="http://4.bp.blogspot.com/-DbbbT0M9Yd0/UTwpOVP2ycI/AAAAAAAADnY/NeJ9g6ItzC0/s200/Pope-Paul-VI.jpg">
            <a:extLst>
              <a:ext uri="{FF2B5EF4-FFF2-40B4-BE49-F238E27FC236}">
                <a16:creationId xmlns:a16="http://schemas.microsoft.com/office/drawing/2014/main" id="{86011FDC-122A-4B1E-A8FB-255E6D6AB1D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4000" r="4000"/>
          <a:stretch>
            <a:fillRect/>
          </a:stretch>
        </p:blipFill>
        <p:spPr bwMode="auto">
          <a:xfrm>
            <a:off x="7919911" y="6039313"/>
            <a:ext cx="5486400" cy="4114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8397787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284A3014-5C9B-4FA5-AF04-C93C0CB26B85}"/>
              </a:ext>
            </a:extLst>
          </p:cNvPr>
          <p:cNvSpPr>
            <a:spLocks noGrp="1"/>
          </p:cNvSpPr>
          <p:nvPr>
            <p:ph type="title"/>
          </p:nvPr>
        </p:nvSpPr>
        <p:spPr>
          <a:xfrm>
            <a:off x="9227024" y="995760"/>
            <a:ext cx="6157261" cy="2844800"/>
          </a:xfrm>
          <a:noFill/>
        </p:spPr>
        <p:txBody>
          <a:bodyPr>
            <a:normAutofit/>
          </a:bodyPr>
          <a:lstStyle/>
          <a:p>
            <a:r>
              <a:rPr lang="en-US" sz="9600" dirty="0">
                <a:solidFill>
                  <a:schemeClr val="accent1"/>
                </a:solidFill>
                <a:latin typeface="Edwardian Script ITC" panose="030303020407070D0804" pitchFamily="66" charset="0"/>
              </a:rPr>
              <a:t>Welcome </a:t>
            </a:r>
            <a:endParaRPr lang="en-US" sz="9600" dirty="0">
              <a:solidFill>
                <a:schemeClr val="accent1"/>
              </a:solidFill>
            </a:endParaRPr>
          </a:p>
        </p:txBody>
      </p:sp>
      <p:pic>
        <p:nvPicPr>
          <p:cNvPr id="23" name="Picture Placeholder 22" descr="A picture containing sky, outdoor, building, place of worship&#10;&#10;Description automatically generated">
            <a:extLst>
              <a:ext uri="{FF2B5EF4-FFF2-40B4-BE49-F238E27FC236}">
                <a16:creationId xmlns:a16="http://schemas.microsoft.com/office/drawing/2014/main" id="{BE31B9EC-A136-404C-9378-55C49C3D76B7}"/>
              </a:ext>
            </a:extLst>
          </p:cNvPr>
          <p:cNvPicPr>
            <a:picLocks noGrp="1" noChangeAspect="1"/>
          </p:cNvPicPr>
          <p:nvPr>
            <p:ph type="pic" idx="1"/>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t="2928" b="2928"/>
          <a:stretch>
            <a:fillRect/>
          </a:stretch>
        </p:blipFill>
        <p:spPr>
          <a:xfrm>
            <a:off x="690558" y="1763889"/>
            <a:ext cx="8229600" cy="8664222"/>
          </a:xfrm>
        </p:spPr>
      </p:pic>
      <p:sp>
        <p:nvSpPr>
          <p:cNvPr id="7" name="Subtitle 6">
            <a:extLst>
              <a:ext uri="{FF2B5EF4-FFF2-40B4-BE49-F238E27FC236}">
                <a16:creationId xmlns:a16="http://schemas.microsoft.com/office/drawing/2014/main" id="{80C28582-4B61-4190-A4FA-DCE5CFA8785C}"/>
              </a:ext>
            </a:extLst>
          </p:cNvPr>
          <p:cNvSpPr>
            <a:spLocks noGrp="1"/>
          </p:cNvSpPr>
          <p:nvPr>
            <p:ph type="body" sz="half" idx="2"/>
          </p:nvPr>
        </p:nvSpPr>
        <p:spPr>
          <a:xfrm>
            <a:off x="9227024" y="4037629"/>
            <a:ext cx="6157261" cy="6776156"/>
          </a:xfrm>
        </p:spPr>
        <p:txBody>
          <a:bodyPr/>
          <a:lstStyle/>
          <a:p>
            <a:r>
              <a:rPr lang="en-US" sz="3600" dirty="0">
                <a:latin typeface="Tahoma" panose="020B0604030504040204" pitchFamily="34" charset="0"/>
                <a:ea typeface="Tahoma" panose="020B0604030504040204" pitchFamily="34" charset="0"/>
                <a:cs typeface="Tahoma" panose="020B0604030504040204" pitchFamily="34" charset="0"/>
              </a:rPr>
              <a:t>to the journey </a:t>
            </a:r>
          </a:p>
          <a:p>
            <a:r>
              <a:rPr lang="en-US" sz="3600" dirty="0">
                <a:latin typeface="Tahoma" panose="020B0604030504040204" pitchFamily="34" charset="0"/>
                <a:ea typeface="Tahoma" panose="020B0604030504040204" pitchFamily="34" charset="0"/>
                <a:cs typeface="Tahoma" panose="020B0604030504040204" pitchFamily="34" charset="0"/>
              </a:rPr>
              <a:t>through </a:t>
            </a:r>
          </a:p>
          <a:p>
            <a:r>
              <a:rPr lang="en-US" sz="3600" dirty="0">
                <a:latin typeface="Tahoma" panose="020B0604030504040204" pitchFamily="34" charset="0"/>
                <a:ea typeface="Tahoma" panose="020B0604030504040204" pitchFamily="34" charset="0"/>
                <a:cs typeface="Tahoma" panose="020B0604030504040204" pitchFamily="34" charset="0"/>
              </a:rPr>
              <a:t>the Rite of Consecration </a:t>
            </a:r>
          </a:p>
          <a:p>
            <a:r>
              <a:rPr lang="en-US" sz="3600" dirty="0">
                <a:latin typeface="Tahoma" panose="020B0604030504040204" pitchFamily="34" charset="0"/>
                <a:ea typeface="Tahoma" panose="020B0604030504040204" pitchFamily="34" charset="0"/>
                <a:cs typeface="Tahoma" panose="020B0604030504040204" pitchFamily="34" charset="0"/>
              </a:rPr>
              <a:t>to the </a:t>
            </a:r>
          </a:p>
          <a:p>
            <a:pPr algn="r"/>
            <a:r>
              <a:rPr lang="en-US" sz="3600" dirty="0">
                <a:latin typeface="Tahoma" panose="020B0604030504040204" pitchFamily="34" charset="0"/>
                <a:ea typeface="Tahoma" panose="020B0604030504040204" pitchFamily="34" charset="0"/>
                <a:cs typeface="Tahoma" panose="020B0604030504040204" pitchFamily="34" charset="0"/>
              </a:rPr>
              <a:t>Renewal of Intention…</a:t>
            </a:r>
          </a:p>
          <a:p>
            <a:endParaRPr lang="en-US" sz="3600" dirty="0">
              <a:latin typeface="Tahoma" panose="020B0604030504040204" pitchFamily="34" charset="0"/>
              <a:ea typeface="Tahoma" panose="020B0604030504040204" pitchFamily="34" charset="0"/>
              <a:cs typeface="Tahoma" panose="020B0604030504040204" pitchFamily="34" charset="0"/>
            </a:endParaRPr>
          </a:p>
          <a:p>
            <a:r>
              <a:rPr lang="en-US" sz="2400" i="1" dirty="0">
                <a:solidFill>
                  <a:srgbClr val="0070C0"/>
                </a:solidFill>
                <a:latin typeface="Tahoma" panose="020B0604030504040204" pitchFamily="34" charset="0"/>
                <a:ea typeface="Tahoma" panose="020B0604030504040204" pitchFamily="34" charset="0"/>
                <a:cs typeface="Tahoma" panose="020B0604030504040204" pitchFamily="34" charset="0"/>
              </a:rPr>
              <a:t>This is the Cathedral where I received my Consecration…</a:t>
            </a:r>
          </a:p>
          <a:p>
            <a:r>
              <a:rPr lang="en-US" sz="2400" i="1" dirty="0">
                <a:solidFill>
                  <a:srgbClr val="0070C0"/>
                </a:solidFill>
                <a:latin typeface="Tahoma" panose="020B0604030504040204" pitchFamily="34" charset="0"/>
                <a:ea typeface="Tahoma" panose="020B0604030504040204" pitchFamily="34" charset="0"/>
                <a:cs typeface="Tahoma" panose="020B0604030504040204" pitchFamily="34" charset="0"/>
              </a:rPr>
              <a:t>Remember yours?</a:t>
            </a:r>
          </a:p>
          <a:p>
            <a:endParaRPr lang="en-US" dirty="0"/>
          </a:p>
        </p:txBody>
      </p:sp>
      <p:pic>
        <p:nvPicPr>
          <p:cNvPr id="18" name="Picture 17">
            <a:extLst>
              <a:ext uri="{FF2B5EF4-FFF2-40B4-BE49-F238E27FC236}">
                <a16:creationId xmlns:a16="http://schemas.microsoft.com/office/drawing/2014/main" id="{BD54276D-8D18-493D-A62A-F53695F6897D}"/>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3645077" y="4037629"/>
            <a:ext cx="1136410" cy="1057089"/>
          </a:xfrm>
          <a:prstGeom prst="rect">
            <a:avLst/>
          </a:prstGeom>
          <a:noFill/>
          <a:ln>
            <a:noFill/>
          </a:ln>
        </p:spPr>
      </p:pic>
    </p:spTree>
    <p:extLst>
      <p:ext uri="{BB962C8B-B14F-4D97-AF65-F5344CB8AC3E}">
        <p14:creationId xmlns:p14="http://schemas.microsoft.com/office/powerpoint/2010/main" val="366825622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0C1936-D601-43BF-8B51-9C587772B7BD}"/>
              </a:ext>
            </a:extLst>
          </p:cNvPr>
          <p:cNvSpPr>
            <a:spLocks noGrp="1"/>
          </p:cNvSpPr>
          <p:nvPr>
            <p:ph type="title"/>
          </p:nvPr>
        </p:nvSpPr>
        <p:spPr>
          <a:xfrm>
            <a:off x="1534803" y="1024758"/>
            <a:ext cx="14020800" cy="3578773"/>
          </a:xfrm>
        </p:spPr>
        <p:txBody>
          <a:bodyPr vert="horz" lIns="91440" tIns="45720" rIns="91440" bIns="45720" rtlCol="0" anchor="b">
            <a:normAutofit/>
          </a:bodyPr>
          <a:lstStyle/>
          <a:p>
            <a:pPr algn="ctr" defTabSz="914400"/>
            <a:r>
              <a:rPr lang="en-US" sz="3200" b="1" dirty="0">
                <a:latin typeface="Tahoma" panose="020B0604030504040204" pitchFamily="34" charset="0"/>
                <a:ea typeface="Tahoma" panose="020B0604030504040204" pitchFamily="34" charset="0"/>
                <a:cs typeface="Tahoma" panose="020B0604030504040204" pitchFamily="34" charset="0"/>
              </a:rPr>
              <a:t>CHAPTER I</a:t>
            </a:r>
            <a:br>
              <a:rPr lang="en-US" sz="3200" b="1" dirty="0">
                <a:latin typeface="Tahoma" panose="020B0604030504040204" pitchFamily="34" charset="0"/>
                <a:ea typeface="Tahoma" panose="020B0604030504040204" pitchFamily="34" charset="0"/>
                <a:cs typeface="Tahoma" panose="020B0604030504040204" pitchFamily="34" charset="0"/>
              </a:rPr>
            </a:br>
            <a:br>
              <a:rPr lang="en-US" sz="3200" b="1" dirty="0">
                <a:latin typeface="Tahoma" panose="020B0604030504040204" pitchFamily="34" charset="0"/>
                <a:ea typeface="Tahoma" panose="020B0604030504040204" pitchFamily="34" charset="0"/>
                <a:cs typeface="Tahoma" panose="020B0604030504040204" pitchFamily="34" charset="0"/>
              </a:rPr>
            </a:br>
            <a:r>
              <a:rPr lang="en-US" sz="4000" dirty="0">
                <a:latin typeface="Tahoma" panose="020B0604030504040204" pitchFamily="34" charset="0"/>
                <a:ea typeface="Tahoma" panose="020B0604030504040204" pitchFamily="34" charset="0"/>
                <a:cs typeface="Tahoma" panose="020B0604030504040204" pitchFamily="34" charset="0"/>
              </a:rPr>
              <a:t>CONSECRATION TO A LIFE OF VIRGINITY</a:t>
            </a:r>
            <a:br>
              <a:rPr lang="en-US" sz="4000" dirty="0">
                <a:latin typeface="Tahoma" panose="020B0604030504040204" pitchFamily="34" charset="0"/>
                <a:ea typeface="Tahoma" panose="020B0604030504040204" pitchFamily="34" charset="0"/>
                <a:cs typeface="Tahoma" panose="020B0604030504040204" pitchFamily="34" charset="0"/>
              </a:rPr>
            </a:br>
            <a:r>
              <a:rPr lang="en-US" sz="4000" dirty="0">
                <a:latin typeface="Tahoma" panose="020B0604030504040204" pitchFamily="34" charset="0"/>
                <a:ea typeface="Tahoma" panose="020B0604030504040204" pitchFamily="34" charset="0"/>
                <a:cs typeface="Tahoma" panose="020B0604030504040204" pitchFamily="34" charset="0"/>
              </a:rPr>
              <a:t>FOR WOMEN LIVING IN THE WORLD</a:t>
            </a:r>
            <a:br>
              <a:rPr lang="en-US" sz="4500" dirty="0">
                <a:latin typeface="Tahoma" panose="020B0604030504040204" pitchFamily="34" charset="0"/>
                <a:ea typeface="Tahoma" panose="020B0604030504040204" pitchFamily="34" charset="0"/>
                <a:cs typeface="Tahoma" panose="020B0604030504040204" pitchFamily="34" charset="0"/>
              </a:rPr>
            </a:br>
            <a:br>
              <a:rPr lang="en-US" sz="3600" dirty="0">
                <a:latin typeface="Tahoma" panose="020B0604030504040204" pitchFamily="34" charset="0"/>
                <a:ea typeface="Tahoma" panose="020B0604030504040204" pitchFamily="34" charset="0"/>
                <a:cs typeface="Tahoma" panose="020B0604030504040204" pitchFamily="34" charset="0"/>
              </a:rPr>
            </a:br>
            <a:r>
              <a:rPr lang="en-US" sz="3600" dirty="0">
                <a:latin typeface="Tahoma" panose="020B0604030504040204" pitchFamily="34" charset="0"/>
                <a:ea typeface="Tahoma" panose="020B0604030504040204" pitchFamily="34" charset="0"/>
                <a:cs typeface="Tahoma" panose="020B0604030504040204" pitchFamily="34" charset="0"/>
              </a:rPr>
              <a:t>INTRODUCTION</a:t>
            </a:r>
          </a:p>
        </p:txBody>
      </p:sp>
      <p:sp>
        <p:nvSpPr>
          <p:cNvPr id="4" name="Text Placeholder 3">
            <a:extLst>
              <a:ext uri="{FF2B5EF4-FFF2-40B4-BE49-F238E27FC236}">
                <a16:creationId xmlns:a16="http://schemas.microsoft.com/office/drawing/2014/main" id="{D1C52857-2F2A-48F3-96E1-99F020F758BB}"/>
              </a:ext>
            </a:extLst>
          </p:cNvPr>
          <p:cNvSpPr>
            <a:spLocks noGrp="1"/>
          </p:cNvSpPr>
          <p:nvPr>
            <p:ph type="body" idx="1"/>
          </p:nvPr>
        </p:nvSpPr>
        <p:spPr>
          <a:xfrm>
            <a:off x="1534803" y="4745421"/>
            <a:ext cx="14020800" cy="5707117"/>
          </a:xfrm>
        </p:spPr>
        <p:txBody>
          <a:bodyPr vert="horz" lIns="91440" tIns="45720" rIns="91440" bIns="45720" rtlCol="0">
            <a:normAutofit/>
          </a:bodyPr>
          <a:lstStyle/>
          <a:p>
            <a:pPr algn="ctr" defTabSz="914400"/>
            <a:r>
              <a:rPr lang="en-US" sz="2800" dirty="0">
                <a:latin typeface="Tahoma" panose="020B0604030504040204" pitchFamily="34" charset="0"/>
                <a:ea typeface="Tahoma" panose="020B0604030504040204" pitchFamily="34" charset="0"/>
                <a:cs typeface="Tahoma" panose="020B0604030504040204" pitchFamily="34" charset="0"/>
              </a:rPr>
              <a:t>1-8 </a:t>
            </a:r>
            <a:r>
              <a:rPr lang="en-US" sz="2800" dirty="0">
                <a:solidFill>
                  <a:srgbClr val="C00000"/>
                </a:solidFill>
                <a:latin typeface="Tahoma" panose="020B0604030504040204" pitchFamily="34" charset="0"/>
                <a:ea typeface="Tahoma" panose="020B0604030504040204" pitchFamily="34" charset="0"/>
                <a:cs typeface="Tahoma" panose="020B0604030504040204" pitchFamily="34" charset="0"/>
              </a:rPr>
              <a:t>Rubrics </a:t>
            </a:r>
            <a:endParaRPr lang="en-US" sz="1200" dirty="0">
              <a:solidFill>
                <a:srgbClr val="C00000"/>
              </a:solidFill>
              <a:latin typeface="Tahoma" panose="020B0604030504040204" pitchFamily="34" charset="0"/>
              <a:ea typeface="Tahoma" panose="020B0604030504040204" pitchFamily="34" charset="0"/>
              <a:cs typeface="Tahoma" panose="020B0604030504040204" pitchFamily="34" charset="0"/>
            </a:endParaRPr>
          </a:p>
          <a:p>
            <a:pPr algn="ctr" defTabSz="914400">
              <a:lnSpc>
                <a:spcPct val="0"/>
              </a:lnSpc>
            </a:pPr>
            <a:endParaRPr lang="en-US" sz="2400" b="1" dirty="0">
              <a:latin typeface="Tahoma" panose="020B0604030504040204" pitchFamily="34" charset="0"/>
              <a:ea typeface="Tahoma" panose="020B0604030504040204" pitchFamily="34" charset="0"/>
              <a:cs typeface="Tahoma" panose="020B0604030504040204" pitchFamily="34" charset="0"/>
            </a:endParaRPr>
          </a:p>
          <a:p>
            <a:pPr algn="ctr" defTabSz="914400">
              <a:lnSpc>
                <a:spcPct val="0"/>
              </a:lnSpc>
            </a:pPr>
            <a:r>
              <a:rPr lang="en-US" sz="2400" b="1" dirty="0">
                <a:latin typeface="Tahoma" panose="020B0604030504040204" pitchFamily="34" charset="0"/>
                <a:ea typeface="Tahoma" panose="020B0604030504040204" pitchFamily="34" charset="0"/>
                <a:cs typeface="Tahoma" panose="020B0604030504040204" pitchFamily="34" charset="0"/>
              </a:rPr>
              <a:t>The Introductory Rites</a:t>
            </a:r>
          </a:p>
          <a:p>
            <a:pPr algn="ctr" defTabSz="914400"/>
            <a:r>
              <a:rPr lang="en-US" sz="2400" dirty="0">
                <a:solidFill>
                  <a:srgbClr val="C00000"/>
                </a:solidFill>
                <a:latin typeface="Tahoma" panose="020B0604030504040204" pitchFamily="34" charset="0"/>
                <a:ea typeface="Tahoma" panose="020B0604030504040204" pitchFamily="34" charset="0"/>
                <a:cs typeface="Tahoma" panose="020B0604030504040204" pitchFamily="34" charset="0"/>
              </a:rPr>
              <a:t>(throughout the entire Rite we find this ‘red print’, the rubrics, to guide the proper celebration)</a:t>
            </a:r>
          </a:p>
          <a:p>
            <a:pPr algn="ctr" defTabSz="914400"/>
            <a:r>
              <a:rPr lang="en-US" sz="2400" b="1" dirty="0">
                <a:latin typeface="Tahoma" panose="020B0604030504040204" pitchFamily="34" charset="0"/>
                <a:ea typeface="Tahoma" panose="020B0604030504040204" pitchFamily="34" charset="0"/>
                <a:cs typeface="Tahoma" panose="020B0604030504040204" pitchFamily="34" charset="0"/>
              </a:rPr>
              <a:t>The Liturgy of the Word</a:t>
            </a:r>
          </a:p>
          <a:p>
            <a:pPr algn="ctr" defTabSz="914400"/>
            <a:r>
              <a:rPr lang="en-US" sz="2400" b="1" dirty="0">
                <a:latin typeface="Tahoma" panose="020B0604030504040204" pitchFamily="34" charset="0"/>
                <a:ea typeface="Tahoma" panose="020B0604030504040204" pitchFamily="34" charset="0"/>
                <a:cs typeface="Tahoma" panose="020B0604030504040204" pitchFamily="34" charset="0"/>
              </a:rPr>
              <a:t>Consecration</a:t>
            </a:r>
          </a:p>
          <a:p>
            <a:pPr algn="ctr" defTabSz="914400"/>
            <a:r>
              <a:rPr lang="en-US" sz="2400" b="1" dirty="0">
                <a:solidFill>
                  <a:srgbClr val="C00000"/>
                </a:solidFill>
                <a:latin typeface="Tahoma" panose="020B0604030504040204" pitchFamily="34" charset="0"/>
                <a:ea typeface="Tahoma" panose="020B0604030504040204" pitchFamily="34" charset="0"/>
                <a:cs typeface="Tahoma" panose="020B0604030504040204" pitchFamily="34" charset="0"/>
              </a:rPr>
              <a:t>CALLING OF THE CANDIDATE</a:t>
            </a:r>
          </a:p>
          <a:p>
            <a:pPr algn="ctr" defTabSz="914400"/>
            <a:r>
              <a:rPr lang="en-US" sz="2400" b="1" dirty="0">
                <a:solidFill>
                  <a:srgbClr val="C00000"/>
                </a:solidFill>
                <a:latin typeface="Tahoma" panose="020B0604030504040204" pitchFamily="34" charset="0"/>
                <a:ea typeface="Tahoma" panose="020B0604030504040204" pitchFamily="34" charset="0"/>
                <a:cs typeface="Tahoma" panose="020B0604030504040204" pitchFamily="34" charset="0"/>
              </a:rPr>
              <a:t>HOMILY OR ADDRESS</a:t>
            </a:r>
          </a:p>
          <a:p>
            <a:pPr algn="ctr" defTabSz="914400"/>
            <a:r>
              <a:rPr lang="en-US" sz="2400" b="1" dirty="0">
                <a:solidFill>
                  <a:srgbClr val="C00000"/>
                </a:solidFill>
                <a:latin typeface="Tahoma" panose="020B0604030504040204" pitchFamily="34" charset="0"/>
                <a:ea typeface="Tahoma" panose="020B0604030504040204" pitchFamily="34" charset="0"/>
                <a:cs typeface="Tahoma" panose="020B0604030504040204" pitchFamily="34" charset="0"/>
              </a:rPr>
              <a:t>EXAMINATION</a:t>
            </a:r>
          </a:p>
          <a:p>
            <a:pPr algn="ctr" defTabSz="914400"/>
            <a:r>
              <a:rPr lang="en-US" sz="2400" b="1" dirty="0">
                <a:solidFill>
                  <a:srgbClr val="C00000"/>
                </a:solidFill>
                <a:latin typeface="Tahoma" panose="020B0604030504040204" pitchFamily="34" charset="0"/>
                <a:ea typeface="Tahoma" panose="020B0604030504040204" pitchFamily="34" charset="0"/>
                <a:cs typeface="Tahoma" panose="020B0604030504040204" pitchFamily="34" charset="0"/>
              </a:rPr>
              <a:t>LITANY OF SUPPLICATION</a:t>
            </a:r>
          </a:p>
          <a:p>
            <a:pPr algn="ctr" defTabSz="914400"/>
            <a:endParaRPr lang="en-US" sz="2400" b="1" dirty="0">
              <a:solidFill>
                <a:srgbClr val="C00000"/>
              </a:solidFill>
              <a:latin typeface="Tahoma" panose="020B0604030504040204" pitchFamily="34" charset="0"/>
              <a:ea typeface="Tahoma" panose="020B0604030504040204" pitchFamily="34" charset="0"/>
              <a:cs typeface="Tahoma" panose="020B0604030504040204" pitchFamily="34" charset="0"/>
            </a:endParaRPr>
          </a:p>
          <a:p>
            <a:pPr algn="ctr" defTabSz="914400"/>
            <a:endParaRPr lang="en-US" sz="2400" dirty="0">
              <a:solidFill>
                <a:srgbClr val="C00000"/>
              </a:solidFill>
              <a:latin typeface="Tahoma" panose="020B0604030504040204" pitchFamily="34" charset="0"/>
              <a:ea typeface="Tahoma" panose="020B0604030504040204" pitchFamily="34" charset="0"/>
              <a:cs typeface="Tahoma" panose="020B0604030504040204" pitchFamily="34" charset="0"/>
            </a:endParaRPr>
          </a:p>
          <a:p>
            <a:pPr algn="ctr" defTabSz="914400"/>
            <a:endParaRPr lang="en-US" sz="2400" b="1"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94900400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014C653-A6A4-42D5-B557-3E284A2C0C45}"/>
              </a:ext>
            </a:extLst>
          </p:cNvPr>
          <p:cNvSpPr>
            <a:spLocks noGrp="1"/>
          </p:cNvSpPr>
          <p:nvPr>
            <p:ph type="title"/>
          </p:nvPr>
        </p:nvSpPr>
        <p:spPr>
          <a:solidFill>
            <a:srgbClr val="002060"/>
          </a:solidFill>
          <a:effectLst>
            <a:softEdge rad="12700"/>
          </a:effectLst>
        </p:spPr>
        <p:txBody>
          <a:bodyPr/>
          <a:lstStyle/>
          <a:p>
            <a:pPr algn="ctr"/>
            <a:r>
              <a:rPr lang="en-US" dirty="0">
                <a:solidFill>
                  <a:schemeClr val="accent4">
                    <a:lumMod val="40000"/>
                    <a:lumOff val="60000"/>
                  </a:schemeClr>
                </a:solidFill>
                <a:latin typeface="Edwardian Script ITC" panose="030303020407070D0804" pitchFamily="66" charset="0"/>
              </a:rPr>
              <a:t>Liturgy of t</a:t>
            </a:r>
            <a:r>
              <a:rPr lang="en-US" dirty="0">
                <a:gradFill flip="none" rotWithShape="1">
                  <a:gsLst>
                    <a:gs pos="0">
                      <a:schemeClr val="accent4">
                        <a:lumMod val="40000"/>
                        <a:lumOff val="60000"/>
                        <a:shade val="30000"/>
                        <a:satMod val="115000"/>
                      </a:schemeClr>
                    </a:gs>
                    <a:gs pos="50000">
                      <a:schemeClr val="accent4">
                        <a:lumMod val="40000"/>
                        <a:lumOff val="60000"/>
                        <a:shade val="67500"/>
                        <a:satMod val="115000"/>
                      </a:schemeClr>
                    </a:gs>
                    <a:gs pos="100000">
                      <a:schemeClr val="accent4">
                        <a:lumMod val="40000"/>
                        <a:lumOff val="60000"/>
                        <a:shade val="100000"/>
                        <a:satMod val="115000"/>
                      </a:schemeClr>
                    </a:gs>
                  </a:gsLst>
                  <a:path path="circle">
                    <a:fillToRect l="50000" t="50000" r="50000" b="50000"/>
                  </a:path>
                  <a:tileRect/>
                </a:gradFill>
                <a:latin typeface="Edwardian Script ITC" panose="030303020407070D0804" pitchFamily="66" charset="0"/>
              </a:rPr>
              <a:t>h</a:t>
            </a:r>
            <a:r>
              <a:rPr lang="en-US" dirty="0">
                <a:solidFill>
                  <a:schemeClr val="accent4">
                    <a:lumMod val="40000"/>
                    <a:lumOff val="60000"/>
                  </a:schemeClr>
                </a:solidFill>
                <a:latin typeface="Edwardian Script ITC" panose="030303020407070D0804" pitchFamily="66" charset="0"/>
              </a:rPr>
              <a:t>e Word</a:t>
            </a:r>
            <a:br>
              <a:rPr lang="en-US" dirty="0">
                <a:solidFill>
                  <a:schemeClr val="accent4">
                    <a:lumMod val="40000"/>
                    <a:lumOff val="60000"/>
                  </a:schemeClr>
                </a:solidFill>
                <a:latin typeface="Edwardian Script ITC" panose="030303020407070D0804" pitchFamily="66" charset="0"/>
              </a:rPr>
            </a:br>
            <a:endParaRPr lang="en-US" dirty="0">
              <a:solidFill>
                <a:schemeClr val="accent4">
                  <a:lumMod val="40000"/>
                  <a:lumOff val="60000"/>
                </a:schemeClr>
              </a:solidFill>
              <a:latin typeface="Edwardian Script ITC" panose="030303020407070D0804" pitchFamily="66" charset="0"/>
            </a:endParaRPr>
          </a:p>
        </p:txBody>
      </p:sp>
      <p:sp>
        <p:nvSpPr>
          <p:cNvPr id="6" name="Text Placeholder 5">
            <a:extLst>
              <a:ext uri="{FF2B5EF4-FFF2-40B4-BE49-F238E27FC236}">
                <a16:creationId xmlns:a16="http://schemas.microsoft.com/office/drawing/2014/main" id="{484C52C7-C00E-4B70-B6D4-EDC27580DD6D}"/>
              </a:ext>
            </a:extLst>
          </p:cNvPr>
          <p:cNvSpPr>
            <a:spLocks noGrp="1"/>
          </p:cNvSpPr>
          <p:nvPr>
            <p:ph type="body" sz="half" idx="2"/>
          </p:nvPr>
        </p:nvSpPr>
        <p:spPr>
          <a:solidFill>
            <a:srgbClr val="002060"/>
          </a:solidFill>
          <a:ln w="76200">
            <a:solidFill>
              <a:srgbClr val="002060"/>
            </a:solidFill>
          </a:ln>
        </p:spPr>
        <p:txBody>
          <a:bodyPr/>
          <a:lstStyle/>
          <a:p>
            <a:endParaRPr lang="en-US" dirty="0"/>
          </a:p>
          <a:p>
            <a:pPr algn="ctr"/>
            <a:r>
              <a:rPr lang="en-US" sz="2400" dirty="0">
                <a:solidFill>
                  <a:schemeClr val="accent4">
                    <a:lumMod val="40000"/>
                    <a:lumOff val="60000"/>
                  </a:schemeClr>
                </a:solidFill>
                <a:latin typeface="Tahoma" panose="020B0604030504040204" pitchFamily="34" charset="0"/>
                <a:ea typeface="Tahoma" panose="020B0604030504040204" pitchFamily="34" charset="0"/>
                <a:cs typeface="Tahoma" panose="020B0604030504040204" pitchFamily="34" charset="0"/>
              </a:rPr>
              <a:t>Do you remember the readings for your Mass of Consecration?</a:t>
            </a:r>
          </a:p>
          <a:p>
            <a:pPr algn="ctr"/>
            <a:r>
              <a:rPr lang="en-US" sz="2400" dirty="0">
                <a:solidFill>
                  <a:schemeClr val="accent4">
                    <a:lumMod val="40000"/>
                    <a:lumOff val="60000"/>
                  </a:schemeClr>
                </a:solidFill>
                <a:latin typeface="Tahoma" panose="020B0604030504040204" pitchFamily="34" charset="0"/>
                <a:ea typeface="Tahoma" panose="020B0604030504040204" pitchFamily="34" charset="0"/>
                <a:cs typeface="Tahoma" panose="020B0604030504040204" pitchFamily="34" charset="0"/>
              </a:rPr>
              <a:t>Special feast day?</a:t>
            </a:r>
          </a:p>
          <a:p>
            <a:pPr algn="ctr"/>
            <a:r>
              <a:rPr lang="en-US" sz="2400" dirty="0">
                <a:solidFill>
                  <a:schemeClr val="accent4">
                    <a:lumMod val="40000"/>
                    <a:lumOff val="60000"/>
                  </a:schemeClr>
                </a:solidFill>
                <a:latin typeface="Tahoma" panose="020B0604030504040204" pitchFamily="34" charset="0"/>
                <a:ea typeface="Tahoma" panose="020B0604030504040204" pitchFamily="34" charset="0"/>
                <a:cs typeface="Tahoma" panose="020B0604030504040204" pitchFamily="34" charset="0"/>
              </a:rPr>
              <a:t>Or …..are you…</a:t>
            </a:r>
          </a:p>
          <a:p>
            <a:pPr algn="ctr"/>
            <a:r>
              <a:rPr lang="en-US" sz="2400" dirty="0">
                <a:solidFill>
                  <a:schemeClr val="accent4">
                    <a:lumMod val="40000"/>
                    <a:lumOff val="60000"/>
                  </a:schemeClr>
                </a:solidFill>
                <a:latin typeface="Tahoma" panose="020B0604030504040204" pitchFamily="34" charset="0"/>
                <a:ea typeface="Tahoma" panose="020B0604030504040204" pitchFamily="34" charset="0"/>
                <a:cs typeface="Tahoma" panose="020B0604030504040204" pitchFamily="34" charset="0"/>
              </a:rPr>
              <a:t>preparing to receive the consecration?</a:t>
            </a:r>
          </a:p>
          <a:p>
            <a:pPr algn="ctr"/>
            <a:r>
              <a:rPr lang="en-US" sz="2400" dirty="0">
                <a:solidFill>
                  <a:schemeClr val="accent4">
                    <a:lumMod val="40000"/>
                    <a:lumOff val="60000"/>
                  </a:schemeClr>
                </a:solidFill>
                <a:latin typeface="Tahoma" panose="020B0604030504040204" pitchFamily="34" charset="0"/>
                <a:ea typeface="Tahoma" panose="020B0604030504040204" pitchFamily="34" charset="0"/>
                <a:cs typeface="Tahoma" panose="020B0604030504040204" pitchFamily="34" charset="0"/>
              </a:rPr>
              <a:t>The selections of Readings </a:t>
            </a:r>
          </a:p>
          <a:p>
            <a:pPr algn="ctr"/>
            <a:r>
              <a:rPr lang="en-US" sz="2400" dirty="0">
                <a:solidFill>
                  <a:schemeClr val="accent4">
                    <a:lumMod val="40000"/>
                    <a:lumOff val="60000"/>
                  </a:schemeClr>
                </a:solidFill>
                <a:latin typeface="Tahoma" panose="020B0604030504040204" pitchFamily="34" charset="0"/>
                <a:ea typeface="Tahoma" panose="020B0604030504040204" pitchFamily="34" charset="0"/>
                <a:cs typeface="Tahoma" panose="020B0604030504040204" pitchFamily="34" charset="0"/>
              </a:rPr>
              <a:t>are available in </a:t>
            </a:r>
          </a:p>
          <a:p>
            <a:pPr algn="ctr"/>
            <a:r>
              <a:rPr lang="en-US" sz="2400" dirty="0">
                <a:solidFill>
                  <a:schemeClr val="accent4">
                    <a:lumMod val="40000"/>
                    <a:lumOff val="60000"/>
                  </a:schemeClr>
                </a:solidFill>
                <a:latin typeface="Tahoma" panose="020B0604030504040204" pitchFamily="34" charset="0"/>
                <a:ea typeface="Tahoma" panose="020B0604030504040204" pitchFamily="34" charset="0"/>
                <a:cs typeface="Tahoma" panose="020B0604030504040204" pitchFamily="34" charset="0"/>
              </a:rPr>
              <a:t>the Roman Pontifical.</a:t>
            </a:r>
          </a:p>
          <a:p>
            <a:pPr algn="ctr"/>
            <a:endParaRPr lang="en-US" dirty="0"/>
          </a:p>
        </p:txBody>
      </p:sp>
      <p:pic>
        <p:nvPicPr>
          <p:cNvPr id="7" name="Picture 2" descr="ANd9GcTFAJUGdNc0o24aRUanJq6y4e236eO18p84JstatEo4IJcRpkP-">
            <a:extLst>
              <a:ext uri="{FF2B5EF4-FFF2-40B4-BE49-F238E27FC236}">
                <a16:creationId xmlns:a16="http://schemas.microsoft.com/office/drawing/2014/main" id="{2F9DD064-72B8-454E-B9C6-147263B00FAD}"/>
              </a:ext>
            </a:extLst>
          </p:cNvPr>
          <p:cNvPicPr>
            <a:picLocks noGrp="1" noChangeAspect="1" noChangeArrowheads="1"/>
          </p:cNvPicPr>
          <p:nvPr>
            <p:ph type="pic" idx="1"/>
          </p:nvPr>
        </p:nvPicPr>
        <p:blipFill>
          <a:blip r:embed="rId2">
            <a:extLst>
              <a:ext uri="{28A0092B-C50C-407E-A947-70E740481C1C}">
                <a14:useLocalDpi xmlns:a14="http://schemas.microsoft.com/office/drawing/2010/main" val="0"/>
              </a:ext>
            </a:extLst>
          </a:blip>
          <a:srcRect l="15642" r="15642"/>
          <a:stretch>
            <a:fillRect/>
          </a:stretch>
        </p:blipFill>
        <p:spPr bwMode="auto">
          <a:xfrm>
            <a:off x="6362700" y="826206"/>
            <a:ext cx="8613064" cy="9607550"/>
          </a:xfrm>
          <a:prstGeom prst="rect">
            <a:avLst/>
          </a:prstGeom>
          <a:noFill/>
          <a:ln w="76200">
            <a:solidFill>
              <a:srgbClr val="00206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3003223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FB56C84-A1A0-4EDB-8B94-1A6423D94AEE}"/>
              </a:ext>
            </a:extLst>
          </p:cNvPr>
          <p:cNvSpPr>
            <a:spLocks noGrp="1"/>
          </p:cNvSpPr>
          <p:nvPr>
            <p:ph type="title"/>
          </p:nvPr>
        </p:nvSpPr>
        <p:spPr>
          <a:xfrm>
            <a:off x="975710" y="4179319"/>
            <a:ext cx="14020800" cy="6026907"/>
          </a:xfrm>
          <a:solidFill>
            <a:srgbClr val="C00000"/>
          </a:solidFill>
        </p:spPr>
        <p:txBody>
          <a:bodyPr>
            <a:normAutofit/>
          </a:bodyPr>
          <a:lstStyle/>
          <a:p>
            <a:pPr algn="ctr">
              <a:lnSpc>
                <a:spcPct val="100000"/>
              </a:lnSpc>
            </a:pPr>
            <a:r>
              <a:rPr lang="en-US" dirty="0">
                <a:solidFill>
                  <a:schemeClr val="bg1"/>
                </a:solidFill>
                <a:latin typeface="Edwardian Script ITC" panose="030303020407070D0804" pitchFamily="66" charset="0"/>
              </a:rPr>
              <a:t>“Be wise make: ready your lamps.</a:t>
            </a:r>
            <a:br>
              <a:rPr lang="en-US" dirty="0">
                <a:solidFill>
                  <a:schemeClr val="bg1"/>
                </a:solidFill>
                <a:latin typeface="Edwardian Script ITC" panose="030303020407070D0804" pitchFamily="66" charset="0"/>
              </a:rPr>
            </a:br>
            <a:r>
              <a:rPr lang="en-US" dirty="0">
                <a:solidFill>
                  <a:schemeClr val="bg1"/>
                </a:solidFill>
                <a:latin typeface="Edwardian Script ITC" panose="030303020407070D0804" pitchFamily="66" charset="0"/>
              </a:rPr>
              <a:t>Behold the bridegroom comes;</a:t>
            </a:r>
            <a:br>
              <a:rPr lang="en-US" dirty="0">
                <a:solidFill>
                  <a:schemeClr val="bg1"/>
                </a:solidFill>
                <a:latin typeface="Edwardian Script ITC" panose="030303020407070D0804" pitchFamily="66" charset="0"/>
              </a:rPr>
            </a:br>
            <a:r>
              <a:rPr lang="en-US" dirty="0">
                <a:solidFill>
                  <a:schemeClr val="bg1"/>
                </a:solidFill>
                <a:latin typeface="Edwardian Script ITC" panose="030303020407070D0804" pitchFamily="66" charset="0"/>
              </a:rPr>
              <a:t>go out to meet him.”</a:t>
            </a:r>
          </a:p>
        </p:txBody>
      </p:sp>
      <p:sp>
        <p:nvSpPr>
          <p:cNvPr id="6" name="Text Placeholder 5">
            <a:extLst>
              <a:ext uri="{FF2B5EF4-FFF2-40B4-BE49-F238E27FC236}">
                <a16:creationId xmlns:a16="http://schemas.microsoft.com/office/drawing/2014/main" id="{901E1D7C-BA60-45F6-9859-818F59BDFE02}"/>
              </a:ext>
            </a:extLst>
          </p:cNvPr>
          <p:cNvSpPr>
            <a:spLocks noGrp="1"/>
          </p:cNvSpPr>
          <p:nvPr>
            <p:ph idx="1"/>
          </p:nvPr>
        </p:nvSpPr>
        <p:spPr>
          <a:xfrm>
            <a:off x="1117600" y="1465511"/>
            <a:ext cx="13654690" cy="2193547"/>
          </a:xfrm>
          <a:ln w="76200">
            <a:solidFill>
              <a:srgbClr val="C00000"/>
            </a:solidFill>
          </a:ln>
        </p:spPr>
        <p:txBody>
          <a:bodyPr>
            <a:normAutofit/>
          </a:bodyPr>
          <a:lstStyle/>
          <a:p>
            <a:pPr algn="ctr" defTabSz="914400"/>
            <a:endParaRPr lang="en-US" sz="6600" dirty="0">
              <a:solidFill>
                <a:srgbClr val="C00000">
                  <a:alpha val="80000"/>
                </a:srgbClr>
              </a:solidFill>
              <a:latin typeface="Edwardian Script ITC" panose="030303020407070D0804" pitchFamily="66" charset="0"/>
            </a:endParaRPr>
          </a:p>
          <a:p>
            <a:pPr marL="0" indent="0" defTabSz="914400">
              <a:buNone/>
            </a:pPr>
            <a:r>
              <a:rPr lang="en-US" sz="6600" dirty="0">
                <a:solidFill>
                  <a:srgbClr val="C00000">
                    <a:alpha val="80000"/>
                  </a:srgbClr>
                </a:solidFill>
                <a:latin typeface="Edwardian Script ITC" panose="030303020407070D0804" pitchFamily="66" charset="0"/>
              </a:rPr>
              <a:t>   then… the candle or lamp is lit</a:t>
            </a:r>
          </a:p>
          <a:p>
            <a:pPr algn="r"/>
            <a:endParaRPr lang="en-US" dirty="0">
              <a:solidFill>
                <a:srgbClr val="C00000"/>
              </a:solidFill>
            </a:endParaRPr>
          </a:p>
        </p:txBody>
      </p:sp>
      <p:pic>
        <p:nvPicPr>
          <p:cNvPr id="7" name="Picture 6">
            <a:extLst>
              <a:ext uri="{FF2B5EF4-FFF2-40B4-BE49-F238E27FC236}">
                <a16:creationId xmlns:a16="http://schemas.microsoft.com/office/drawing/2014/main" id="{FA72A4F9-79C5-486A-A15A-C69C53EDC63B}"/>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983539" y="1836223"/>
            <a:ext cx="2511743" cy="1743770"/>
          </a:xfrm>
          <a:prstGeom prst="rect">
            <a:avLst/>
          </a:prstGeom>
          <a:noFill/>
          <a:ln>
            <a:noFill/>
          </a:ln>
        </p:spPr>
      </p:pic>
    </p:spTree>
    <p:extLst>
      <p:ext uri="{BB962C8B-B14F-4D97-AF65-F5344CB8AC3E}">
        <p14:creationId xmlns:p14="http://schemas.microsoft.com/office/powerpoint/2010/main" val="287515749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2032" y="0"/>
            <a:ext cx="16251936" cy="12192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8" name="Content Placeholder 11" descr="A picture containing text, fabric&#10;&#10;Description automatically generated">
            <a:extLst>
              <a:ext uri="{FF2B5EF4-FFF2-40B4-BE49-F238E27FC236}">
                <a16:creationId xmlns:a16="http://schemas.microsoft.com/office/drawing/2014/main" id="{B1F23110-1528-476E-A051-4A8F91D35545}"/>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10881" r="436"/>
          <a:stretch/>
        </p:blipFill>
        <p:spPr>
          <a:xfrm>
            <a:off x="20" y="2279"/>
            <a:ext cx="16255980" cy="12189721"/>
          </a:xfrm>
          <a:prstGeom prst="rect">
            <a:avLst/>
          </a:prstGeom>
        </p:spPr>
      </p:pic>
    </p:spTree>
    <p:extLst>
      <p:ext uri="{BB962C8B-B14F-4D97-AF65-F5344CB8AC3E}">
        <p14:creationId xmlns:p14="http://schemas.microsoft.com/office/powerpoint/2010/main" val="409641267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8" name="Rectangle 31">
            <a:extLst>
              <a:ext uri="{FF2B5EF4-FFF2-40B4-BE49-F238E27FC236}">
                <a16:creationId xmlns:a16="http://schemas.microsoft.com/office/drawing/2014/main" id="{B95B9BA8-1D69-4796-85F5-B6D0BD5235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6256000" cy="12192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479F83F-C741-4037-AC4D-61102332CA74}"/>
              </a:ext>
            </a:extLst>
          </p:cNvPr>
          <p:cNvSpPr>
            <a:spLocks noGrp="1"/>
          </p:cNvSpPr>
          <p:nvPr>
            <p:ph type="title"/>
          </p:nvPr>
        </p:nvSpPr>
        <p:spPr>
          <a:xfrm>
            <a:off x="1117600" y="2918670"/>
            <a:ext cx="5854700" cy="2352780"/>
          </a:xfrm>
        </p:spPr>
        <p:txBody>
          <a:bodyPr vert="horz" lIns="91440" tIns="45720" rIns="91440" bIns="45720" rtlCol="0" anchor="t">
            <a:normAutofit/>
          </a:bodyPr>
          <a:lstStyle/>
          <a:p>
            <a:pPr defTabSz="914400"/>
            <a:r>
              <a:rPr lang="en-US" sz="6200" kern="1200" dirty="0">
                <a:solidFill>
                  <a:schemeClr val="bg1"/>
                </a:solidFill>
                <a:latin typeface="+mj-lt"/>
                <a:ea typeface="+mj-ea"/>
                <a:cs typeface="+mj-cs"/>
              </a:rPr>
              <a:t>The Calling of the Candidate </a:t>
            </a:r>
          </a:p>
        </p:txBody>
      </p:sp>
      <p:sp>
        <p:nvSpPr>
          <p:cNvPr id="4" name="Text Placeholder 3">
            <a:extLst>
              <a:ext uri="{FF2B5EF4-FFF2-40B4-BE49-F238E27FC236}">
                <a16:creationId xmlns:a16="http://schemas.microsoft.com/office/drawing/2014/main" id="{5E627086-5F7B-446A-8D9E-5B7BCBC811EC}"/>
              </a:ext>
            </a:extLst>
          </p:cNvPr>
          <p:cNvSpPr>
            <a:spLocks noGrp="1"/>
          </p:cNvSpPr>
          <p:nvPr>
            <p:ph type="body" sz="half" idx="2"/>
          </p:nvPr>
        </p:nvSpPr>
        <p:spPr>
          <a:xfrm>
            <a:off x="1117600" y="5593600"/>
            <a:ext cx="5854700" cy="4363200"/>
          </a:xfrm>
        </p:spPr>
        <p:txBody>
          <a:bodyPr vert="horz" lIns="91440" tIns="45720" rIns="91440" bIns="45720" rtlCol="0">
            <a:normAutofit/>
          </a:bodyPr>
          <a:lstStyle/>
          <a:p>
            <a:pPr defTabSz="914400"/>
            <a:r>
              <a:rPr lang="en-US" sz="3700" dirty="0">
                <a:solidFill>
                  <a:schemeClr val="bg1">
                    <a:alpha val="80000"/>
                  </a:schemeClr>
                </a:solidFill>
              </a:rPr>
              <a:t>              The virgin responds…</a:t>
            </a:r>
          </a:p>
        </p:txBody>
      </p:sp>
      <p:pic>
        <p:nvPicPr>
          <p:cNvPr id="9" name="Picture 8" descr="A person holding a candle&#10;&#10;Description automatically generated with low confidence">
            <a:extLst>
              <a:ext uri="{FF2B5EF4-FFF2-40B4-BE49-F238E27FC236}">
                <a16:creationId xmlns:a16="http://schemas.microsoft.com/office/drawing/2014/main" id="{635936B3-4538-4766-8508-6ADA7D7DB7B6}"/>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r="41935"/>
          <a:stretch/>
        </p:blipFill>
        <p:spPr>
          <a:xfrm>
            <a:off x="9431721" y="2576000"/>
            <a:ext cx="6507217" cy="7040000"/>
          </a:xfrm>
          <a:prstGeom prst="rect">
            <a:avLst/>
          </a:prstGeom>
        </p:spPr>
      </p:pic>
    </p:spTree>
    <p:extLst>
      <p:ext uri="{BB962C8B-B14F-4D97-AF65-F5344CB8AC3E}">
        <p14:creationId xmlns:p14="http://schemas.microsoft.com/office/powerpoint/2010/main" val="422821434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9" name="Rectangle 28">
            <a:extLst>
              <a:ext uri="{FF2B5EF4-FFF2-40B4-BE49-F238E27FC236}">
                <a16:creationId xmlns:a16="http://schemas.microsoft.com/office/drawing/2014/main" id="{21AC6A30-4F22-4C0F-B278-19C5B8A80C5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6256000" cy="12192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BB4335AD-65B1-44E4-90AF-264024FE4B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 y="0"/>
            <a:ext cx="16255998" cy="12192000"/>
          </a:xfrm>
          <a:prstGeom prst="rect">
            <a:avLst/>
          </a:pr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F8DA792-815E-4DC8-937C-7A6D597A5CB2}"/>
              </a:ext>
            </a:extLst>
          </p:cNvPr>
          <p:cNvSpPr>
            <a:spLocks noGrp="1"/>
          </p:cNvSpPr>
          <p:nvPr>
            <p:ph type="title"/>
          </p:nvPr>
        </p:nvSpPr>
        <p:spPr>
          <a:xfrm>
            <a:off x="5293821" y="1083733"/>
            <a:ext cx="5689600" cy="2402617"/>
          </a:xfrm>
        </p:spPr>
        <p:txBody>
          <a:bodyPr vert="horz" lIns="91440" tIns="45720" rIns="91440" bIns="45720" rtlCol="0" anchor="ctr">
            <a:normAutofit/>
          </a:bodyPr>
          <a:lstStyle/>
          <a:p>
            <a:pPr algn="ctr" defTabSz="914400"/>
            <a:r>
              <a:rPr lang="en-US" sz="6600" kern="1200">
                <a:solidFill>
                  <a:srgbClr val="C00000"/>
                </a:solidFill>
                <a:latin typeface="Edwardian Script ITC" panose="030303020407070D0804" pitchFamily="66" charset="0"/>
              </a:rPr>
              <a:t>Now with all my heart</a:t>
            </a:r>
            <a:endParaRPr lang="en-US" sz="6600" kern="1200" dirty="0">
              <a:solidFill>
                <a:srgbClr val="C00000"/>
              </a:solidFill>
              <a:latin typeface="Edwardian Script ITC" panose="030303020407070D0804" pitchFamily="66" charset="0"/>
            </a:endParaRPr>
          </a:p>
        </p:txBody>
      </p:sp>
      <p:pic>
        <p:nvPicPr>
          <p:cNvPr id="9" name="Picture 8" descr="A picture containing person&#10;&#10;Description automatically generated">
            <a:extLst>
              <a:ext uri="{FF2B5EF4-FFF2-40B4-BE49-F238E27FC236}">
                <a16:creationId xmlns:a16="http://schemas.microsoft.com/office/drawing/2014/main" id="{A43E4409-E556-477A-B458-6911B2DF595B}"/>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34126" r="26064" b="-1"/>
          <a:stretch/>
        </p:blipFill>
        <p:spPr>
          <a:xfrm>
            <a:off x="4" y="1"/>
            <a:ext cx="4927598" cy="12192002"/>
          </a:xfrm>
          <a:custGeom>
            <a:avLst/>
            <a:gdLst/>
            <a:ahLst/>
            <a:cxnLst/>
            <a:rect l="l" t="t" r="r" b="b"/>
            <a:pathLst>
              <a:path w="3695699" h="6858001">
                <a:moveTo>
                  <a:pt x="0" y="0"/>
                </a:moveTo>
                <a:lnTo>
                  <a:pt x="3435129" y="0"/>
                </a:lnTo>
                <a:lnTo>
                  <a:pt x="3430599" y="17349"/>
                </a:lnTo>
                <a:cubicBezTo>
                  <a:pt x="3437542" y="19835"/>
                  <a:pt x="3423757" y="30822"/>
                  <a:pt x="3427683" y="38871"/>
                </a:cubicBezTo>
                <a:cubicBezTo>
                  <a:pt x="3431230" y="44698"/>
                  <a:pt x="3427877" y="49388"/>
                  <a:pt x="3427096" y="55116"/>
                </a:cubicBezTo>
                <a:cubicBezTo>
                  <a:pt x="3429620" y="62945"/>
                  <a:pt x="3421946" y="87211"/>
                  <a:pt x="3417356" y="93331"/>
                </a:cubicBezTo>
                <a:cubicBezTo>
                  <a:pt x="3401974" y="107607"/>
                  <a:pt x="3409629" y="143436"/>
                  <a:pt x="3397765" y="155370"/>
                </a:cubicBezTo>
                <a:cubicBezTo>
                  <a:pt x="3395800" y="159886"/>
                  <a:pt x="3394789" y="164378"/>
                  <a:pt x="3394373" y="168831"/>
                </a:cubicBezTo>
                <a:lnTo>
                  <a:pt x="3394553" y="181402"/>
                </a:lnTo>
                <a:lnTo>
                  <a:pt x="3397293" y="185192"/>
                </a:lnTo>
                <a:lnTo>
                  <a:pt x="3395923" y="192756"/>
                </a:lnTo>
                <a:cubicBezTo>
                  <a:pt x="3396018" y="193497"/>
                  <a:pt x="3396112" y="194237"/>
                  <a:pt x="3396207" y="194978"/>
                </a:cubicBezTo>
                <a:cubicBezTo>
                  <a:pt x="3396531" y="199154"/>
                  <a:pt x="3396856" y="203330"/>
                  <a:pt x="3397180" y="207506"/>
                </a:cubicBezTo>
                <a:cubicBezTo>
                  <a:pt x="3382438" y="200939"/>
                  <a:pt x="3394549" y="241317"/>
                  <a:pt x="3383191" y="229051"/>
                </a:cubicBezTo>
                <a:cubicBezTo>
                  <a:pt x="3382519" y="234401"/>
                  <a:pt x="3381383" y="237332"/>
                  <a:pt x="3380194" y="239137"/>
                </a:cubicBezTo>
                <a:lnTo>
                  <a:pt x="3349267" y="310262"/>
                </a:lnTo>
                <a:lnTo>
                  <a:pt x="3344455" y="381704"/>
                </a:lnTo>
                <a:cubicBezTo>
                  <a:pt x="3343420" y="464598"/>
                  <a:pt x="3338482" y="511985"/>
                  <a:pt x="3327551" y="571873"/>
                </a:cubicBezTo>
                <a:cubicBezTo>
                  <a:pt x="3316620" y="631761"/>
                  <a:pt x="3309762" y="702429"/>
                  <a:pt x="3278869" y="741030"/>
                </a:cubicBezTo>
                <a:lnTo>
                  <a:pt x="3239259" y="957888"/>
                </a:lnTo>
                <a:cubicBezTo>
                  <a:pt x="3267597" y="1021376"/>
                  <a:pt x="3235647" y="1004478"/>
                  <a:pt x="3243890" y="1047869"/>
                </a:cubicBezTo>
                <a:cubicBezTo>
                  <a:pt x="3245988" y="1077107"/>
                  <a:pt x="3228006" y="1101189"/>
                  <a:pt x="3221700" y="1118244"/>
                </a:cubicBezTo>
                <a:cubicBezTo>
                  <a:pt x="3220198" y="1120922"/>
                  <a:pt x="3213346" y="1188569"/>
                  <a:pt x="3211078" y="1190394"/>
                </a:cubicBezTo>
                <a:cubicBezTo>
                  <a:pt x="3204899" y="1218939"/>
                  <a:pt x="3210276" y="1253036"/>
                  <a:pt x="3199704" y="1304585"/>
                </a:cubicBezTo>
                <a:cubicBezTo>
                  <a:pt x="3199438" y="1346246"/>
                  <a:pt x="3168623" y="1413431"/>
                  <a:pt x="3167741" y="1449444"/>
                </a:cubicBezTo>
                <a:cubicBezTo>
                  <a:pt x="3180911" y="1471132"/>
                  <a:pt x="3193362" y="1499173"/>
                  <a:pt x="3194410" y="1520667"/>
                </a:cubicBezTo>
                <a:cubicBezTo>
                  <a:pt x="3181228" y="1513763"/>
                  <a:pt x="3199978" y="1547097"/>
                  <a:pt x="3184473" y="1547038"/>
                </a:cubicBezTo>
                <a:cubicBezTo>
                  <a:pt x="3185153" y="1550949"/>
                  <a:pt x="3186303" y="1554741"/>
                  <a:pt x="3187573" y="1558550"/>
                </a:cubicBezTo>
                <a:lnTo>
                  <a:pt x="3188231" y="1560544"/>
                </a:lnTo>
                <a:lnTo>
                  <a:pt x="3188195" y="1568317"/>
                </a:lnTo>
                <a:lnTo>
                  <a:pt x="3191518" y="1570772"/>
                </a:lnTo>
                <a:lnTo>
                  <a:pt x="3193853" y="1582659"/>
                </a:lnTo>
                <a:cubicBezTo>
                  <a:pt x="3194213" y="1587070"/>
                  <a:pt x="3193997" y="1591769"/>
                  <a:pt x="3192857" y="1596890"/>
                </a:cubicBezTo>
                <a:cubicBezTo>
                  <a:pt x="3185716" y="1609144"/>
                  <a:pt x="3191593" y="1629575"/>
                  <a:pt x="3189686" y="1647479"/>
                </a:cubicBezTo>
                <a:lnTo>
                  <a:pt x="3187125" y="1655568"/>
                </a:lnTo>
                <a:cubicBezTo>
                  <a:pt x="3187259" y="1659315"/>
                  <a:pt x="3192418" y="1733399"/>
                  <a:pt x="3192552" y="1737146"/>
                </a:cubicBezTo>
                <a:cubicBezTo>
                  <a:pt x="3236684" y="1834597"/>
                  <a:pt x="3210475" y="1851660"/>
                  <a:pt x="3219437" y="1908917"/>
                </a:cubicBezTo>
                <a:lnTo>
                  <a:pt x="3220572" y="1915235"/>
                </a:lnTo>
                <a:cubicBezTo>
                  <a:pt x="3225642" y="1919319"/>
                  <a:pt x="3228448" y="1945519"/>
                  <a:pt x="3226946" y="1954447"/>
                </a:cubicBezTo>
                <a:cubicBezTo>
                  <a:pt x="3219553" y="1979351"/>
                  <a:pt x="3239504" y="2001442"/>
                  <a:pt x="3234148" y="2021397"/>
                </a:cubicBezTo>
                <a:cubicBezTo>
                  <a:pt x="3234224" y="2026740"/>
                  <a:pt x="3235084" y="2031233"/>
                  <a:pt x="3236424" y="2035173"/>
                </a:cubicBezTo>
                <a:lnTo>
                  <a:pt x="3241339" y="2045116"/>
                </a:lnTo>
                <a:lnTo>
                  <a:pt x="3233470" y="2098623"/>
                </a:lnTo>
                <a:cubicBezTo>
                  <a:pt x="3230495" y="2129687"/>
                  <a:pt x="3232618" y="2188321"/>
                  <a:pt x="3230016" y="2240964"/>
                </a:cubicBezTo>
                <a:cubicBezTo>
                  <a:pt x="3226602" y="2283982"/>
                  <a:pt x="3232644" y="2342030"/>
                  <a:pt x="3237809" y="2379644"/>
                </a:cubicBezTo>
                <a:cubicBezTo>
                  <a:pt x="3244462" y="2409884"/>
                  <a:pt x="3221747" y="2435219"/>
                  <a:pt x="3237054" y="2459103"/>
                </a:cubicBezTo>
                <a:cubicBezTo>
                  <a:pt x="3245536" y="2488997"/>
                  <a:pt x="3251426" y="2510390"/>
                  <a:pt x="3255285" y="2538679"/>
                </a:cubicBezTo>
                <a:cubicBezTo>
                  <a:pt x="3258296" y="2574322"/>
                  <a:pt x="3245460" y="2589819"/>
                  <a:pt x="3245073" y="2622720"/>
                </a:cubicBezTo>
                <a:lnTo>
                  <a:pt x="3252960" y="2736087"/>
                </a:lnTo>
                <a:cubicBezTo>
                  <a:pt x="3245577" y="2772183"/>
                  <a:pt x="3230063" y="2856752"/>
                  <a:pt x="3218681" y="2902964"/>
                </a:cubicBezTo>
                <a:cubicBezTo>
                  <a:pt x="3212624" y="2927969"/>
                  <a:pt x="3209733" y="2973979"/>
                  <a:pt x="3203641" y="3008786"/>
                </a:cubicBezTo>
                <a:cubicBezTo>
                  <a:pt x="3197547" y="3043595"/>
                  <a:pt x="3186644" y="3093251"/>
                  <a:pt x="3182123" y="3111815"/>
                </a:cubicBezTo>
                <a:lnTo>
                  <a:pt x="3176517" y="3120169"/>
                </a:lnTo>
                <a:lnTo>
                  <a:pt x="3177035" y="3121646"/>
                </a:lnTo>
                <a:cubicBezTo>
                  <a:pt x="3177423" y="3127588"/>
                  <a:pt x="3176129" y="3130763"/>
                  <a:pt x="3174093" y="3132705"/>
                </a:cubicBezTo>
                <a:lnTo>
                  <a:pt x="3171045" y="3134220"/>
                </a:lnTo>
                <a:lnTo>
                  <a:pt x="3168274" y="3141524"/>
                </a:lnTo>
                <a:lnTo>
                  <a:pt x="3160781" y="3155149"/>
                </a:lnTo>
                <a:cubicBezTo>
                  <a:pt x="3160949" y="3156237"/>
                  <a:pt x="3161116" y="3157326"/>
                  <a:pt x="3161284" y="3158414"/>
                </a:cubicBezTo>
                <a:lnTo>
                  <a:pt x="3152950" y="3180080"/>
                </a:lnTo>
                <a:lnTo>
                  <a:pt x="3153739" y="3180719"/>
                </a:lnTo>
                <a:cubicBezTo>
                  <a:pt x="3155321" y="3182647"/>
                  <a:pt x="3156128" y="3184999"/>
                  <a:pt x="3155342" y="3188313"/>
                </a:cubicBezTo>
                <a:cubicBezTo>
                  <a:pt x="3169797" y="3188216"/>
                  <a:pt x="3159934" y="3192271"/>
                  <a:pt x="3156340" y="3202049"/>
                </a:cubicBezTo>
                <a:cubicBezTo>
                  <a:pt x="3177988" y="3204083"/>
                  <a:pt x="3159779" y="3228842"/>
                  <a:pt x="3169832" y="3237938"/>
                </a:cubicBezTo>
                <a:cubicBezTo>
                  <a:pt x="3166705" y="3245075"/>
                  <a:pt x="3163793" y="3252659"/>
                  <a:pt x="3161244" y="3260564"/>
                </a:cubicBezTo>
                <a:lnTo>
                  <a:pt x="3160005" y="3265314"/>
                </a:lnTo>
                <a:cubicBezTo>
                  <a:pt x="3160063" y="3265371"/>
                  <a:pt x="3160124" y="3265428"/>
                  <a:pt x="3160184" y="3265486"/>
                </a:cubicBezTo>
                <a:cubicBezTo>
                  <a:pt x="3160345" y="3266694"/>
                  <a:pt x="3160101" y="3268319"/>
                  <a:pt x="3159279" y="3270659"/>
                </a:cubicBezTo>
                <a:lnTo>
                  <a:pt x="3157747" y="3273971"/>
                </a:lnTo>
                <a:lnTo>
                  <a:pt x="3155343" y="3283185"/>
                </a:lnTo>
                <a:cubicBezTo>
                  <a:pt x="3155517" y="3284422"/>
                  <a:pt x="3155689" y="3285657"/>
                  <a:pt x="3155860" y="3286893"/>
                </a:cubicBezTo>
                <a:lnTo>
                  <a:pt x="3158001" y="3289146"/>
                </a:lnTo>
                <a:lnTo>
                  <a:pt x="3157508" y="3289877"/>
                </a:lnTo>
                <a:cubicBezTo>
                  <a:pt x="3151604" y="3294411"/>
                  <a:pt x="3144966" y="3293561"/>
                  <a:pt x="3159853" y="3309833"/>
                </a:cubicBezTo>
                <a:cubicBezTo>
                  <a:pt x="3149181" y="3321561"/>
                  <a:pt x="3158789" y="3329345"/>
                  <a:pt x="3157392" y="3351579"/>
                </a:cubicBezTo>
                <a:cubicBezTo>
                  <a:pt x="3148710" y="3357083"/>
                  <a:pt x="3149361" y="3365079"/>
                  <a:pt x="3152871" y="3374240"/>
                </a:cubicBezTo>
                <a:cubicBezTo>
                  <a:pt x="3148885" y="3383513"/>
                  <a:pt x="3145239" y="3392740"/>
                  <a:pt x="3142119" y="3402557"/>
                </a:cubicBezTo>
                <a:lnTo>
                  <a:pt x="3138061" y="3419585"/>
                </a:lnTo>
                <a:lnTo>
                  <a:pt x="3139796" y="3424940"/>
                </a:lnTo>
                <a:cubicBezTo>
                  <a:pt x="3142520" y="3434326"/>
                  <a:pt x="3143300" y="3443700"/>
                  <a:pt x="3137669" y="3463264"/>
                </a:cubicBezTo>
                <a:cubicBezTo>
                  <a:pt x="3147380" y="3480689"/>
                  <a:pt x="3167781" y="3490510"/>
                  <a:pt x="3168140" y="3518969"/>
                </a:cubicBezTo>
                <a:cubicBezTo>
                  <a:pt x="3159473" y="3545761"/>
                  <a:pt x="3191152" y="3574399"/>
                  <a:pt x="3179206" y="3607864"/>
                </a:cubicBezTo>
                <a:cubicBezTo>
                  <a:pt x="3176757" y="3619813"/>
                  <a:pt x="3181069" y="3654600"/>
                  <a:pt x="3189125" y="3659839"/>
                </a:cubicBezTo>
                <a:cubicBezTo>
                  <a:pt x="3191518" y="3666815"/>
                  <a:pt x="3189857" y="3675779"/>
                  <a:pt x="3198077" y="3677681"/>
                </a:cubicBezTo>
                <a:cubicBezTo>
                  <a:pt x="3208136" y="3681475"/>
                  <a:pt x="3196345" y="3709561"/>
                  <a:pt x="3207094" y="3703876"/>
                </a:cubicBezTo>
                <a:cubicBezTo>
                  <a:pt x="3199084" y="3723751"/>
                  <a:pt x="3220453" y="3734396"/>
                  <a:pt x="3227016" y="3748633"/>
                </a:cubicBezTo>
                <a:cubicBezTo>
                  <a:pt x="3218663" y="3764666"/>
                  <a:pt x="3240667" y="3778725"/>
                  <a:pt x="3246806" y="3811324"/>
                </a:cubicBezTo>
                <a:cubicBezTo>
                  <a:pt x="3237058" y="3829063"/>
                  <a:pt x="3251097" y="3833247"/>
                  <a:pt x="3239091" y="3865102"/>
                </a:cubicBezTo>
                <a:cubicBezTo>
                  <a:pt x="3240755" y="3865725"/>
                  <a:pt x="3242340" y="3866659"/>
                  <a:pt x="3243800" y="3867874"/>
                </a:cubicBezTo>
                <a:cubicBezTo>
                  <a:pt x="3252276" y="3874935"/>
                  <a:pt x="3254724" y="3889782"/>
                  <a:pt x="3249268" y="3901031"/>
                </a:cubicBezTo>
                <a:cubicBezTo>
                  <a:pt x="3234180" y="3950514"/>
                  <a:pt x="3270886" y="3938724"/>
                  <a:pt x="3271850" y="3976535"/>
                </a:cubicBezTo>
                <a:cubicBezTo>
                  <a:pt x="3275333" y="4018513"/>
                  <a:pt x="3265836" y="4033210"/>
                  <a:pt x="3253128" y="4091308"/>
                </a:cubicBezTo>
                <a:cubicBezTo>
                  <a:pt x="3262530" y="4093945"/>
                  <a:pt x="3263925" y="4100312"/>
                  <a:pt x="3261491" y="4112665"/>
                </a:cubicBezTo>
                <a:cubicBezTo>
                  <a:pt x="3263824" y="4132845"/>
                  <a:pt x="3285122" y="4124005"/>
                  <a:pt x="3275235" y="4148543"/>
                </a:cubicBezTo>
                <a:cubicBezTo>
                  <a:pt x="3282222" y="4163609"/>
                  <a:pt x="3300717" y="4191930"/>
                  <a:pt x="3303406" y="4203059"/>
                </a:cubicBezTo>
                <a:cubicBezTo>
                  <a:pt x="3307769" y="4216879"/>
                  <a:pt x="3289765" y="4198911"/>
                  <a:pt x="3291377" y="4215304"/>
                </a:cubicBezTo>
                <a:cubicBezTo>
                  <a:pt x="3295421" y="4234470"/>
                  <a:pt x="3290844" y="4240556"/>
                  <a:pt x="3303627" y="4247412"/>
                </a:cubicBezTo>
                <a:cubicBezTo>
                  <a:pt x="3300302" y="4270043"/>
                  <a:pt x="3313094" y="4269840"/>
                  <a:pt x="3323715" y="4295574"/>
                </a:cubicBezTo>
                <a:cubicBezTo>
                  <a:pt x="3318854" y="4309546"/>
                  <a:pt x="3323708" y="4317748"/>
                  <a:pt x="3331757" y="4324626"/>
                </a:cubicBezTo>
                <a:cubicBezTo>
                  <a:pt x="3334500" y="4352298"/>
                  <a:pt x="3348521" y="4373553"/>
                  <a:pt x="3357571" y="4402594"/>
                </a:cubicBezTo>
                <a:cubicBezTo>
                  <a:pt x="3395421" y="4440113"/>
                  <a:pt x="3406716" y="4492429"/>
                  <a:pt x="3416883" y="4511276"/>
                </a:cubicBezTo>
                <a:lnTo>
                  <a:pt x="3418568" y="4515669"/>
                </a:lnTo>
                <a:cubicBezTo>
                  <a:pt x="3418685" y="4519956"/>
                  <a:pt x="3418801" y="4524244"/>
                  <a:pt x="3418918" y="4528531"/>
                </a:cubicBezTo>
                <a:cubicBezTo>
                  <a:pt x="3418727" y="4530191"/>
                  <a:pt x="3418537" y="4531850"/>
                  <a:pt x="3418346" y="4533510"/>
                </a:cubicBezTo>
                <a:cubicBezTo>
                  <a:pt x="3418215" y="4536889"/>
                  <a:pt x="3418462" y="4539065"/>
                  <a:pt x="3419005" y="4540494"/>
                </a:cubicBezTo>
                <a:lnTo>
                  <a:pt x="3424268" y="4595886"/>
                </a:lnTo>
                <a:cubicBezTo>
                  <a:pt x="3429156" y="4624362"/>
                  <a:pt x="3443934" y="4682306"/>
                  <a:pt x="3448330" y="4711348"/>
                </a:cubicBezTo>
                <a:lnTo>
                  <a:pt x="3445621" y="4714874"/>
                </a:lnTo>
                <a:cubicBezTo>
                  <a:pt x="3444103" y="4718397"/>
                  <a:pt x="3443735" y="4723077"/>
                  <a:pt x="3445980" y="4730345"/>
                </a:cubicBezTo>
                <a:lnTo>
                  <a:pt x="3446976" y="4731926"/>
                </a:lnTo>
                <a:lnTo>
                  <a:pt x="3443720" y="4745408"/>
                </a:lnTo>
                <a:cubicBezTo>
                  <a:pt x="3444756" y="4771155"/>
                  <a:pt x="3455466" y="4843107"/>
                  <a:pt x="3453194" y="4886406"/>
                </a:cubicBezTo>
                <a:cubicBezTo>
                  <a:pt x="3454856" y="4906631"/>
                  <a:pt x="3481235" y="5008239"/>
                  <a:pt x="3455210" y="5025296"/>
                </a:cubicBezTo>
                <a:cubicBezTo>
                  <a:pt x="3442202" y="5116320"/>
                  <a:pt x="3464654" y="5119078"/>
                  <a:pt x="3462841" y="5211091"/>
                </a:cubicBezTo>
                <a:cubicBezTo>
                  <a:pt x="3469390" y="5269669"/>
                  <a:pt x="3462794" y="5327391"/>
                  <a:pt x="3469385" y="5356669"/>
                </a:cubicBezTo>
                <a:cubicBezTo>
                  <a:pt x="3471479" y="5361935"/>
                  <a:pt x="3474277" y="5366825"/>
                  <a:pt x="3477268" y="5371683"/>
                </a:cubicBezTo>
                <a:lnTo>
                  <a:pt x="3478824" y="5374232"/>
                </a:lnTo>
                <a:lnTo>
                  <a:pt x="3486664" y="5427532"/>
                </a:lnTo>
                <a:lnTo>
                  <a:pt x="3499845" y="5523238"/>
                </a:lnTo>
                <a:cubicBezTo>
                  <a:pt x="3496480" y="5535759"/>
                  <a:pt x="3498126" y="5574631"/>
                  <a:pt x="3505782" y="5582050"/>
                </a:cubicBezTo>
                <a:cubicBezTo>
                  <a:pt x="3507640" y="5590169"/>
                  <a:pt x="3505294" y="5599602"/>
                  <a:pt x="3513368" y="5603412"/>
                </a:cubicBezTo>
                <a:cubicBezTo>
                  <a:pt x="3518549" y="5620896"/>
                  <a:pt x="3530454" y="5660930"/>
                  <a:pt x="3536869" y="5686953"/>
                </a:cubicBezTo>
                <a:cubicBezTo>
                  <a:pt x="3527290" y="5702684"/>
                  <a:pt x="3548216" y="5722678"/>
                  <a:pt x="3551859" y="5759548"/>
                </a:cubicBezTo>
                <a:cubicBezTo>
                  <a:pt x="3540751" y="5776843"/>
                  <a:pt x="3554471" y="5784377"/>
                  <a:pt x="3540024" y="5816599"/>
                </a:cubicBezTo>
                <a:cubicBezTo>
                  <a:pt x="3541640" y="5817630"/>
                  <a:pt x="3543154" y="5818984"/>
                  <a:pt x="3544521" y="5820619"/>
                </a:cubicBezTo>
                <a:cubicBezTo>
                  <a:pt x="3552455" y="5830118"/>
                  <a:pt x="3553767" y="5846834"/>
                  <a:pt x="3547449" y="5857956"/>
                </a:cubicBezTo>
                <a:cubicBezTo>
                  <a:pt x="3528571" y="5908761"/>
                  <a:pt x="3532186" y="5952107"/>
                  <a:pt x="3530253" y="5993572"/>
                </a:cubicBezTo>
                <a:cubicBezTo>
                  <a:pt x="3530522" y="6040113"/>
                  <a:pt x="3553891" y="6005695"/>
                  <a:pt x="3536734" y="6066404"/>
                </a:cubicBezTo>
                <a:cubicBezTo>
                  <a:pt x="3545935" y="6071268"/>
                  <a:pt x="3546842" y="6078512"/>
                  <a:pt x="3543461" y="6091477"/>
                </a:cubicBezTo>
                <a:cubicBezTo>
                  <a:pt x="3549602" y="6107585"/>
                  <a:pt x="3568275" y="6137061"/>
                  <a:pt x="3573577" y="6163051"/>
                </a:cubicBezTo>
                <a:cubicBezTo>
                  <a:pt x="3577046" y="6182032"/>
                  <a:pt x="3572259" y="6223892"/>
                  <a:pt x="3575275" y="6247420"/>
                </a:cubicBezTo>
                <a:cubicBezTo>
                  <a:pt x="3570217" y="6271412"/>
                  <a:pt x="3583023" y="6273898"/>
                  <a:pt x="3591673" y="6304222"/>
                </a:cubicBezTo>
                <a:cubicBezTo>
                  <a:pt x="3585743" y="6318440"/>
                  <a:pt x="3589967" y="6328418"/>
                  <a:pt x="3597489" y="6337624"/>
                </a:cubicBezTo>
                <a:cubicBezTo>
                  <a:pt x="3598113" y="6368401"/>
                  <a:pt x="3610504" y="6394558"/>
                  <a:pt x="3617330" y="6428161"/>
                </a:cubicBezTo>
                <a:cubicBezTo>
                  <a:pt x="3612404" y="6466489"/>
                  <a:pt x="3633001" y="6482393"/>
                  <a:pt x="3640218" y="6518318"/>
                </a:cubicBezTo>
                <a:cubicBezTo>
                  <a:pt x="3625420" y="6557419"/>
                  <a:pt x="3668862" y="6537820"/>
                  <a:pt x="3670788" y="6568733"/>
                </a:cubicBezTo>
                <a:cubicBezTo>
                  <a:pt x="3659124" y="6621466"/>
                  <a:pt x="3685482" y="6565072"/>
                  <a:pt x="3687763" y="6643164"/>
                </a:cubicBezTo>
                <a:cubicBezTo>
                  <a:pt x="3685396" y="6647995"/>
                  <a:pt x="3689317" y="6656838"/>
                  <a:pt x="3693097" y="6655183"/>
                </a:cubicBezTo>
                <a:cubicBezTo>
                  <a:pt x="3693444" y="6672318"/>
                  <a:pt x="3690193" y="6715787"/>
                  <a:pt x="3689847" y="6745974"/>
                </a:cubicBezTo>
                <a:cubicBezTo>
                  <a:pt x="3689583" y="6773144"/>
                  <a:pt x="3690048" y="6817635"/>
                  <a:pt x="3691023" y="6836306"/>
                </a:cubicBezTo>
                <a:lnTo>
                  <a:pt x="3695699" y="6858001"/>
                </a:lnTo>
                <a:lnTo>
                  <a:pt x="0" y="6858000"/>
                </a:lnTo>
                <a:close/>
              </a:path>
            </a:pathLst>
          </a:custGeom>
        </p:spPr>
      </p:pic>
      <p:sp>
        <p:nvSpPr>
          <p:cNvPr id="4" name="Text Placeholder 3">
            <a:extLst>
              <a:ext uri="{FF2B5EF4-FFF2-40B4-BE49-F238E27FC236}">
                <a16:creationId xmlns:a16="http://schemas.microsoft.com/office/drawing/2014/main" id="{0150BC21-98C0-4C46-AD8D-2F582173272A}"/>
              </a:ext>
            </a:extLst>
          </p:cNvPr>
          <p:cNvSpPr>
            <a:spLocks noGrp="1"/>
          </p:cNvSpPr>
          <p:nvPr>
            <p:ph type="body" sz="half" idx="2"/>
          </p:nvPr>
        </p:nvSpPr>
        <p:spPr>
          <a:xfrm>
            <a:off x="5587995" y="2648607"/>
            <a:ext cx="5080000" cy="7497961"/>
          </a:xfrm>
        </p:spPr>
        <p:txBody>
          <a:bodyPr vert="horz" lIns="91440" tIns="45720" rIns="91440" bIns="45720" rtlCol="0">
            <a:noAutofit/>
          </a:bodyPr>
          <a:lstStyle/>
          <a:p>
            <a:pPr algn="ctr" defTabSz="914400">
              <a:lnSpc>
                <a:spcPct val="150000"/>
              </a:lnSpc>
            </a:pPr>
            <a:r>
              <a:rPr lang="en-US" sz="5400" dirty="0">
                <a:solidFill>
                  <a:srgbClr val="C00000"/>
                </a:solidFill>
                <a:latin typeface="Edwardian Script ITC" panose="030303020407070D0804" pitchFamily="66" charset="0"/>
              </a:rPr>
              <a:t>I follow you,</a:t>
            </a:r>
          </a:p>
          <a:p>
            <a:pPr algn="ctr" defTabSz="914400">
              <a:lnSpc>
                <a:spcPct val="100000"/>
              </a:lnSpc>
              <a:spcBef>
                <a:spcPts val="0"/>
              </a:spcBef>
            </a:pPr>
            <a:r>
              <a:rPr lang="en-US" sz="5400" dirty="0">
                <a:solidFill>
                  <a:srgbClr val="C00000"/>
                </a:solidFill>
                <a:latin typeface="Edwardian Script ITC" panose="030303020407070D0804" pitchFamily="66" charset="0"/>
              </a:rPr>
              <a:t>I reverence you and seek your presence. </a:t>
            </a:r>
          </a:p>
          <a:p>
            <a:pPr algn="ctr" defTabSz="914400">
              <a:lnSpc>
                <a:spcPct val="100000"/>
              </a:lnSpc>
              <a:spcBef>
                <a:spcPts val="0"/>
              </a:spcBef>
            </a:pPr>
            <a:r>
              <a:rPr lang="en-US" sz="5400" dirty="0">
                <a:solidFill>
                  <a:srgbClr val="C00000"/>
                </a:solidFill>
                <a:latin typeface="Edwardian Script ITC" panose="030303020407070D0804" pitchFamily="66" charset="0"/>
              </a:rPr>
              <a:t>Lord fulfill my hope: show me your loving kindness, the greatness of your mercy.</a:t>
            </a:r>
          </a:p>
        </p:txBody>
      </p:sp>
      <p:pic>
        <p:nvPicPr>
          <p:cNvPr id="6" name="Picture Placeholder 5" descr="A close-up of a person's hand&#10;&#10;Description automatically generated with medium confidence">
            <a:extLst>
              <a:ext uri="{FF2B5EF4-FFF2-40B4-BE49-F238E27FC236}">
                <a16:creationId xmlns:a16="http://schemas.microsoft.com/office/drawing/2014/main" id="{3B9DE12B-231E-4DCB-94AF-78621E648227}"/>
              </a:ext>
            </a:extLst>
          </p:cNvPr>
          <p:cNvPicPr>
            <a:picLocks noGrp="1" noChangeAspect="1"/>
          </p:cNvPicPr>
          <p:nvPr>
            <p:ph type="pic" idx="1"/>
          </p:nvPr>
        </p:nvPicPr>
        <p:blipFill rotWithShape="1">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l="14205" r="26625"/>
          <a:stretch/>
        </p:blipFill>
        <p:spPr>
          <a:xfrm>
            <a:off x="11440622" y="10"/>
            <a:ext cx="4815378" cy="12191990"/>
          </a:xfrm>
          <a:custGeom>
            <a:avLst/>
            <a:gdLst/>
            <a:ahLst/>
            <a:cxnLst/>
            <a:rect l="l" t="t" r="r" b="b"/>
            <a:pathLst>
              <a:path w="3810000" h="6858000">
                <a:moveTo>
                  <a:pt x="95627" y="0"/>
                </a:moveTo>
                <a:lnTo>
                  <a:pt x="3810000" y="0"/>
                </a:lnTo>
                <a:lnTo>
                  <a:pt x="3810000" y="6858000"/>
                </a:lnTo>
                <a:lnTo>
                  <a:pt x="13132" y="6858000"/>
                </a:lnTo>
                <a:cubicBezTo>
                  <a:pt x="13183" y="6857363"/>
                  <a:pt x="13234" y="6856727"/>
                  <a:pt x="13284" y="6856090"/>
                </a:cubicBezTo>
                <a:lnTo>
                  <a:pt x="31566" y="6805847"/>
                </a:lnTo>
                <a:lnTo>
                  <a:pt x="30463" y="6715381"/>
                </a:lnTo>
                <a:cubicBezTo>
                  <a:pt x="29585" y="6714082"/>
                  <a:pt x="28597" y="6713038"/>
                  <a:pt x="27533" y="6712286"/>
                </a:cubicBezTo>
                <a:lnTo>
                  <a:pt x="31288" y="6698474"/>
                </a:lnTo>
                <a:lnTo>
                  <a:pt x="29901" y="6686264"/>
                </a:lnTo>
                <a:cubicBezTo>
                  <a:pt x="29591" y="6639749"/>
                  <a:pt x="29281" y="6593234"/>
                  <a:pt x="28971" y="6546719"/>
                </a:cubicBezTo>
                <a:cubicBezTo>
                  <a:pt x="23415" y="6502008"/>
                  <a:pt x="3087" y="6462057"/>
                  <a:pt x="310" y="6408337"/>
                </a:cubicBezTo>
                <a:cubicBezTo>
                  <a:pt x="-2468" y="6354617"/>
                  <a:pt x="14431" y="6312397"/>
                  <a:pt x="12307" y="6224401"/>
                </a:cubicBezTo>
                <a:lnTo>
                  <a:pt x="27152" y="6147415"/>
                </a:lnTo>
                <a:lnTo>
                  <a:pt x="39044" y="6093837"/>
                </a:lnTo>
                <a:cubicBezTo>
                  <a:pt x="47718" y="6039281"/>
                  <a:pt x="47985" y="5964495"/>
                  <a:pt x="46816" y="5915901"/>
                </a:cubicBezTo>
                <a:cubicBezTo>
                  <a:pt x="43189" y="5876557"/>
                  <a:pt x="47196" y="5863739"/>
                  <a:pt x="33533" y="5831562"/>
                </a:cubicBezTo>
                <a:cubicBezTo>
                  <a:pt x="27901" y="5792459"/>
                  <a:pt x="47408" y="5747455"/>
                  <a:pt x="46555" y="5710909"/>
                </a:cubicBezTo>
                <a:cubicBezTo>
                  <a:pt x="53188" y="5686865"/>
                  <a:pt x="49116" y="5615845"/>
                  <a:pt x="62461" y="5602222"/>
                </a:cubicBezTo>
                <a:cubicBezTo>
                  <a:pt x="64066" y="5572067"/>
                  <a:pt x="49594" y="5555548"/>
                  <a:pt x="56185" y="5529979"/>
                </a:cubicBezTo>
                <a:lnTo>
                  <a:pt x="67961" y="5458854"/>
                </a:lnTo>
                <a:lnTo>
                  <a:pt x="110939" y="5353584"/>
                </a:lnTo>
                <a:cubicBezTo>
                  <a:pt x="123070" y="5308303"/>
                  <a:pt x="110671" y="5307524"/>
                  <a:pt x="128276" y="5249764"/>
                </a:cubicBezTo>
                <a:cubicBezTo>
                  <a:pt x="137692" y="5218499"/>
                  <a:pt x="146153" y="5160067"/>
                  <a:pt x="156749" y="5116288"/>
                </a:cubicBezTo>
                <a:cubicBezTo>
                  <a:pt x="167347" y="5072508"/>
                  <a:pt x="184838" y="5010298"/>
                  <a:pt x="191855" y="4987089"/>
                </a:cubicBezTo>
                <a:lnTo>
                  <a:pt x="219824" y="4934095"/>
                </a:lnTo>
                <a:cubicBezTo>
                  <a:pt x="223315" y="4926170"/>
                  <a:pt x="231151" y="4920904"/>
                  <a:pt x="231137" y="4903120"/>
                </a:cubicBezTo>
                <a:lnTo>
                  <a:pt x="219738" y="4827391"/>
                </a:lnTo>
                <a:cubicBezTo>
                  <a:pt x="223928" y="4818620"/>
                  <a:pt x="227939" y="4809255"/>
                  <a:pt x="231597" y="4799440"/>
                </a:cubicBezTo>
                <a:lnTo>
                  <a:pt x="233480" y="4793512"/>
                </a:lnTo>
                <a:cubicBezTo>
                  <a:pt x="233423" y="4793432"/>
                  <a:pt x="233367" y="4793351"/>
                  <a:pt x="233310" y="4793271"/>
                </a:cubicBezTo>
                <a:cubicBezTo>
                  <a:pt x="233275" y="4791711"/>
                  <a:pt x="233728" y="4789662"/>
                  <a:pt x="234882" y="4786765"/>
                </a:cubicBezTo>
                <a:lnTo>
                  <a:pt x="236914" y="4782703"/>
                </a:lnTo>
                <a:lnTo>
                  <a:pt x="246329" y="4683644"/>
                </a:lnTo>
                <a:cubicBezTo>
                  <a:pt x="256294" y="4677568"/>
                  <a:pt x="256527" y="4667288"/>
                  <a:pt x="253823" y="4655204"/>
                </a:cubicBezTo>
                <a:cubicBezTo>
                  <a:pt x="259521" y="4631796"/>
                  <a:pt x="280440" y="4574275"/>
                  <a:pt x="280514" y="4543195"/>
                </a:cubicBezTo>
                <a:cubicBezTo>
                  <a:pt x="272112" y="4519880"/>
                  <a:pt x="251340" y="4505102"/>
                  <a:pt x="254268" y="4468722"/>
                </a:cubicBezTo>
                <a:cubicBezTo>
                  <a:pt x="266696" y="4435462"/>
                  <a:pt x="236001" y="4395418"/>
                  <a:pt x="252728" y="4353998"/>
                </a:cubicBezTo>
                <a:cubicBezTo>
                  <a:pt x="256750" y="4339008"/>
                  <a:pt x="256168" y="4294115"/>
                  <a:pt x="248123" y="4286542"/>
                </a:cubicBezTo>
                <a:cubicBezTo>
                  <a:pt x="246365" y="4277371"/>
                  <a:pt x="249194" y="4266107"/>
                  <a:pt x="240584" y="4262777"/>
                </a:cubicBezTo>
                <a:cubicBezTo>
                  <a:pt x="230221" y="4256829"/>
                  <a:pt x="246153" y="4222259"/>
                  <a:pt x="233949" y="4228340"/>
                </a:cubicBezTo>
                <a:cubicBezTo>
                  <a:pt x="244865" y="4203839"/>
                  <a:pt x="223150" y="4187902"/>
                  <a:pt x="217758" y="4169004"/>
                </a:cubicBezTo>
                <a:cubicBezTo>
                  <a:pt x="228596" y="4149446"/>
                  <a:pt x="206597" y="4129080"/>
                  <a:pt x="203797" y="4086781"/>
                </a:cubicBezTo>
                <a:cubicBezTo>
                  <a:pt x="216334" y="4065199"/>
                  <a:pt x="201740" y="4058317"/>
                  <a:pt x="218344" y="4018957"/>
                </a:cubicBezTo>
                <a:cubicBezTo>
                  <a:pt x="216630" y="4017979"/>
                  <a:pt x="215034" y="4016614"/>
                  <a:pt x="213609" y="4014902"/>
                </a:cubicBezTo>
                <a:cubicBezTo>
                  <a:pt x="205325" y="4004955"/>
                  <a:pt x="204424" y="3985729"/>
                  <a:pt x="211594" y="3971964"/>
                </a:cubicBezTo>
                <a:cubicBezTo>
                  <a:pt x="233561" y="3910433"/>
                  <a:pt x="230991" y="3860613"/>
                  <a:pt x="234357" y="3812226"/>
                </a:cubicBezTo>
                <a:cubicBezTo>
                  <a:pt x="235501" y="3758242"/>
                  <a:pt x="209185" y="3801364"/>
                  <a:pt x="229596" y="3728573"/>
                </a:cubicBezTo>
                <a:cubicBezTo>
                  <a:pt x="219804" y="3724174"/>
                  <a:pt x="219047" y="3715890"/>
                  <a:pt x="223099" y="3700384"/>
                </a:cubicBezTo>
                <a:cubicBezTo>
                  <a:pt x="222942" y="3674360"/>
                  <a:pt x="199034" y="3683312"/>
                  <a:pt x="212511" y="3653063"/>
                </a:cubicBezTo>
                <a:cubicBezTo>
                  <a:pt x="207582" y="3623616"/>
                  <a:pt x="199349" y="3555881"/>
                  <a:pt x="193522" y="3523704"/>
                </a:cubicBezTo>
                <a:cubicBezTo>
                  <a:pt x="199728" y="3495169"/>
                  <a:pt x="185963" y="3494025"/>
                  <a:pt x="177551" y="3460001"/>
                </a:cubicBezTo>
                <a:cubicBezTo>
                  <a:pt x="184399" y="3442692"/>
                  <a:pt x="180138" y="3431687"/>
                  <a:pt x="172293" y="3422022"/>
                </a:cubicBezTo>
                <a:cubicBezTo>
                  <a:pt x="172567" y="3386386"/>
                  <a:pt x="159982" y="3357707"/>
                  <a:pt x="153640" y="3319632"/>
                </a:cubicBezTo>
                <a:cubicBezTo>
                  <a:pt x="117352" y="3267571"/>
                  <a:pt x="111308" y="3199530"/>
                  <a:pt x="102580" y="3174350"/>
                </a:cubicBezTo>
                <a:lnTo>
                  <a:pt x="101281" y="3168555"/>
                </a:lnTo>
                <a:cubicBezTo>
                  <a:pt x="101655" y="3163067"/>
                  <a:pt x="102030" y="3157580"/>
                  <a:pt x="102403" y="3152092"/>
                </a:cubicBezTo>
                <a:lnTo>
                  <a:pt x="103597" y="3145797"/>
                </a:lnTo>
                <a:cubicBezTo>
                  <a:pt x="104132" y="3141497"/>
                  <a:pt x="104119" y="3138691"/>
                  <a:pt x="103701" y="3136806"/>
                </a:cubicBezTo>
                <a:lnTo>
                  <a:pt x="108221" y="3088993"/>
                </a:lnTo>
                <a:cubicBezTo>
                  <a:pt x="109464" y="3064872"/>
                  <a:pt x="113188" y="3030250"/>
                  <a:pt x="111158" y="2992081"/>
                </a:cubicBezTo>
                <a:cubicBezTo>
                  <a:pt x="109031" y="2944441"/>
                  <a:pt x="104226" y="2942439"/>
                  <a:pt x="105565" y="2902844"/>
                </a:cubicBezTo>
                <a:cubicBezTo>
                  <a:pt x="107874" y="2897323"/>
                  <a:pt x="101362" y="2801618"/>
                  <a:pt x="105102" y="2797375"/>
                </a:cubicBezTo>
                <a:cubicBezTo>
                  <a:pt x="86174" y="2744941"/>
                  <a:pt x="109804" y="2750735"/>
                  <a:pt x="107241" y="2691357"/>
                </a:cubicBezTo>
                <a:cubicBezTo>
                  <a:pt x="107811" y="2665349"/>
                  <a:pt x="115946" y="2561129"/>
                  <a:pt x="145888" y="2542201"/>
                </a:cubicBezTo>
                <a:cubicBezTo>
                  <a:pt x="170455" y="2427400"/>
                  <a:pt x="123634" y="2367849"/>
                  <a:pt x="136292" y="2250554"/>
                </a:cubicBezTo>
                <a:cubicBezTo>
                  <a:pt x="110877" y="2215639"/>
                  <a:pt x="134601" y="2180816"/>
                  <a:pt x="130310" y="2141581"/>
                </a:cubicBezTo>
                <a:cubicBezTo>
                  <a:pt x="154051" y="2149219"/>
                  <a:pt x="117587" y="2094975"/>
                  <a:pt x="144587" y="2089095"/>
                </a:cubicBezTo>
                <a:cubicBezTo>
                  <a:pt x="142952" y="2082142"/>
                  <a:pt x="140513" y="2075590"/>
                  <a:pt x="137867" y="2069059"/>
                </a:cubicBezTo>
                <a:lnTo>
                  <a:pt x="136492" y="2065634"/>
                </a:lnTo>
                <a:cubicBezTo>
                  <a:pt x="136216" y="2060851"/>
                  <a:pt x="135939" y="2056067"/>
                  <a:pt x="135663" y="2051284"/>
                </a:cubicBezTo>
                <a:lnTo>
                  <a:pt x="124268" y="1960184"/>
                </a:lnTo>
                <a:cubicBezTo>
                  <a:pt x="138968" y="1926370"/>
                  <a:pt x="111716" y="1914873"/>
                  <a:pt x="131257" y="1873060"/>
                </a:cubicBezTo>
                <a:cubicBezTo>
                  <a:pt x="136329" y="1857442"/>
                  <a:pt x="139083" y="1807624"/>
                  <a:pt x="131724" y="1797311"/>
                </a:cubicBezTo>
                <a:cubicBezTo>
                  <a:pt x="130673" y="1786740"/>
                  <a:pt x="134293" y="1774954"/>
                  <a:pt x="126063" y="1769201"/>
                </a:cubicBezTo>
                <a:cubicBezTo>
                  <a:pt x="116300" y="1760126"/>
                  <a:pt x="134551" y="1725705"/>
                  <a:pt x="122085" y="1729500"/>
                </a:cubicBezTo>
                <a:cubicBezTo>
                  <a:pt x="134648" y="1705012"/>
                  <a:pt x="114449" y="1682158"/>
                  <a:pt x="110543" y="1659949"/>
                </a:cubicBezTo>
                <a:cubicBezTo>
                  <a:pt x="122664" y="1640913"/>
                  <a:pt x="102513" y="1613087"/>
                  <a:pt x="102892" y="1565607"/>
                </a:cubicBezTo>
                <a:cubicBezTo>
                  <a:pt x="116835" y="1544742"/>
                  <a:pt x="102976" y="1533616"/>
                  <a:pt x="122245" y="1494057"/>
                </a:cubicBezTo>
                <a:cubicBezTo>
                  <a:pt x="120629" y="1492563"/>
                  <a:pt x="119160" y="1490668"/>
                  <a:pt x="117883" y="1488429"/>
                </a:cubicBezTo>
                <a:cubicBezTo>
                  <a:pt x="110465" y="1475431"/>
                  <a:pt x="111002" y="1453942"/>
                  <a:pt x="119083" y="1440433"/>
                </a:cubicBezTo>
                <a:cubicBezTo>
                  <a:pt x="145274" y="1377630"/>
                  <a:pt x="146438" y="1321884"/>
                  <a:pt x="153340" y="1269148"/>
                </a:cubicBezTo>
                <a:cubicBezTo>
                  <a:pt x="158467" y="1209690"/>
                  <a:pt x="129360" y="1251077"/>
                  <a:pt x="154855" y="1175439"/>
                </a:cubicBezTo>
                <a:cubicBezTo>
                  <a:pt x="145538" y="1168218"/>
                  <a:pt x="145408" y="1158868"/>
                  <a:pt x="150548" y="1142685"/>
                </a:cubicBezTo>
                <a:cubicBezTo>
                  <a:pt x="152321" y="1113850"/>
                  <a:pt x="128121" y="1118007"/>
                  <a:pt x="143630" y="1087778"/>
                </a:cubicBezTo>
                <a:cubicBezTo>
                  <a:pt x="139451" y="1064261"/>
                  <a:pt x="125971" y="1018012"/>
                  <a:pt x="125476" y="1001580"/>
                </a:cubicBezTo>
                <a:cubicBezTo>
                  <a:pt x="123958" y="976962"/>
                  <a:pt x="134851" y="962709"/>
                  <a:pt x="134526" y="940069"/>
                </a:cubicBezTo>
                <a:cubicBezTo>
                  <a:pt x="142751" y="909988"/>
                  <a:pt x="129284" y="905409"/>
                  <a:pt x="123523" y="865739"/>
                </a:cubicBezTo>
                <a:cubicBezTo>
                  <a:pt x="131549" y="848234"/>
                  <a:pt x="128173" y="835030"/>
                  <a:pt x="121164" y="822450"/>
                </a:cubicBezTo>
                <a:cubicBezTo>
                  <a:pt x="124077" y="783082"/>
                  <a:pt x="113811" y="748321"/>
                  <a:pt x="110389" y="704665"/>
                </a:cubicBezTo>
                <a:cubicBezTo>
                  <a:pt x="120144" y="656264"/>
                  <a:pt x="99869" y="633697"/>
                  <a:pt x="96299" y="587032"/>
                </a:cubicBezTo>
                <a:cubicBezTo>
                  <a:pt x="87861" y="539988"/>
                  <a:pt x="66571" y="452493"/>
                  <a:pt x="59759" y="422399"/>
                </a:cubicBezTo>
                <a:cubicBezTo>
                  <a:pt x="62865" y="416491"/>
                  <a:pt x="59682" y="404768"/>
                  <a:pt x="55429" y="406467"/>
                </a:cubicBezTo>
                <a:cubicBezTo>
                  <a:pt x="56742" y="400038"/>
                  <a:pt x="64884" y="384166"/>
                  <a:pt x="58062" y="383409"/>
                </a:cubicBezTo>
                <a:cubicBezTo>
                  <a:pt x="57210" y="351894"/>
                  <a:pt x="61145" y="320031"/>
                  <a:pt x="69487" y="290892"/>
                </a:cubicBezTo>
                <a:cubicBezTo>
                  <a:pt x="57686" y="231306"/>
                  <a:pt x="89539" y="260845"/>
                  <a:pt x="86198" y="217175"/>
                </a:cubicBezTo>
                <a:cubicBezTo>
                  <a:pt x="72715" y="183379"/>
                  <a:pt x="83646" y="168958"/>
                  <a:pt x="74643" y="129155"/>
                </a:cubicBezTo>
                <a:cubicBezTo>
                  <a:pt x="96697" y="112411"/>
                  <a:pt x="72236" y="90977"/>
                  <a:pt x="78417" y="74202"/>
                </a:cubicBezTo>
                <a:cubicBezTo>
                  <a:pt x="59029" y="57686"/>
                  <a:pt x="81827" y="29115"/>
                  <a:pt x="94183" y="4683"/>
                </a:cubicBezTo>
                <a:close/>
              </a:path>
            </a:pathLst>
          </a:custGeom>
        </p:spPr>
      </p:pic>
    </p:spTree>
    <p:extLst>
      <p:ext uri="{BB962C8B-B14F-4D97-AF65-F5344CB8AC3E}">
        <p14:creationId xmlns:p14="http://schemas.microsoft.com/office/powerpoint/2010/main" val="320102791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2D9FB0-8A12-44B5-95EF-97125D403B6C}"/>
              </a:ext>
            </a:extLst>
          </p:cNvPr>
          <p:cNvSpPr>
            <a:spLocks noGrp="1"/>
          </p:cNvSpPr>
          <p:nvPr>
            <p:ph type="title"/>
          </p:nvPr>
        </p:nvSpPr>
        <p:spPr>
          <a:xfrm>
            <a:off x="1121662" y="1034472"/>
            <a:ext cx="5028012" cy="6650182"/>
          </a:xfrm>
        </p:spPr>
        <p:txBody>
          <a:bodyPr vert="horz" lIns="91440" tIns="45720" rIns="91440" bIns="45720" rtlCol="0" anchor="b">
            <a:normAutofit/>
          </a:bodyPr>
          <a:lstStyle/>
          <a:p>
            <a:pPr defTabSz="914400"/>
            <a:r>
              <a:rPr lang="en-US" sz="7100" kern="1200">
                <a:solidFill>
                  <a:schemeClr val="tx1"/>
                </a:solidFill>
                <a:latin typeface="+mj-lt"/>
                <a:ea typeface="+mj-ea"/>
                <a:cs typeface="+mj-cs"/>
              </a:rPr>
              <a:t>In humility I remember…</a:t>
            </a:r>
            <a:br>
              <a:rPr lang="en-US" sz="7100" kern="1200">
                <a:solidFill>
                  <a:schemeClr val="tx1"/>
                </a:solidFill>
                <a:latin typeface="+mj-lt"/>
                <a:ea typeface="+mj-ea"/>
                <a:cs typeface="+mj-cs"/>
              </a:rPr>
            </a:br>
            <a:br>
              <a:rPr lang="en-US" sz="7100" kern="1200">
                <a:solidFill>
                  <a:schemeClr val="tx1"/>
                </a:solidFill>
                <a:latin typeface="+mj-lt"/>
                <a:ea typeface="+mj-ea"/>
                <a:cs typeface="+mj-cs"/>
              </a:rPr>
            </a:br>
            <a:br>
              <a:rPr lang="en-US" sz="7100" kern="1200">
                <a:solidFill>
                  <a:schemeClr val="tx1"/>
                </a:solidFill>
                <a:latin typeface="+mj-lt"/>
                <a:ea typeface="+mj-ea"/>
                <a:cs typeface="+mj-cs"/>
              </a:rPr>
            </a:br>
            <a:endParaRPr lang="en-US" sz="7100" kern="1200" dirty="0">
              <a:solidFill>
                <a:schemeClr val="tx1"/>
              </a:solidFill>
              <a:latin typeface="+mj-lt"/>
              <a:ea typeface="+mj-ea"/>
              <a:cs typeface="+mj-cs"/>
            </a:endParaRPr>
          </a:p>
        </p:txBody>
      </p:sp>
      <p:pic>
        <p:nvPicPr>
          <p:cNvPr id="5" name="Picture Placeholder 4" descr="A picture containing text, wooden, wood, barrel&#10;&#10;Description automatically generated">
            <a:extLst>
              <a:ext uri="{FF2B5EF4-FFF2-40B4-BE49-F238E27FC236}">
                <a16:creationId xmlns:a16="http://schemas.microsoft.com/office/drawing/2014/main" id="{8FF95584-E42F-45A9-8A31-18C14AF5B201}"/>
              </a:ext>
            </a:extLst>
          </p:cNvPr>
          <p:cNvPicPr>
            <a:picLocks noGrp="1" noChangeAspect="1"/>
          </p:cNvPicPr>
          <p:nvPr>
            <p:ph type="pic" idx="1"/>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p:blipFill>
        <p:spPr>
          <a:xfrm>
            <a:off x="6183502" y="1415593"/>
            <a:ext cx="9129416" cy="9129416"/>
          </a:xfrm>
          <a:prstGeom prst="rect">
            <a:avLst/>
          </a:prstGeom>
        </p:spPr>
      </p:pic>
      <p:sp>
        <p:nvSpPr>
          <p:cNvPr id="7" name="Rectangle 6">
            <a:extLst>
              <a:ext uri="{FF2B5EF4-FFF2-40B4-BE49-F238E27FC236}">
                <a16:creationId xmlns:a16="http://schemas.microsoft.com/office/drawing/2014/main" id="{EFCD48D7-E893-42AB-A959-10BFCF36BEEB}"/>
              </a:ext>
            </a:extLst>
          </p:cNvPr>
          <p:cNvSpPr/>
          <p:nvPr/>
        </p:nvSpPr>
        <p:spPr>
          <a:xfrm>
            <a:off x="13022317" y="10279117"/>
            <a:ext cx="2254469" cy="204951"/>
          </a:xfrm>
          <a:prstGeom prst="rect">
            <a:avLst/>
          </a:prstGeom>
          <a:solidFill>
            <a:srgbClr val="644C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5253992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6BF89811-EF86-4F24-8973-3749C8FBCF2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6256000" cy="12192000"/>
          </a:xfrm>
          <a:prstGeom prst="rect">
            <a:avLst/>
          </a:prstGeom>
          <a:solidFill>
            <a:srgbClr val="FFFFFF"/>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oup 12">
            <a:extLst>
              <a:ext uri="{FF2B5EF4-FFF2-40B4-BE49-F238E27FC236}">
                <a16:creationId xmlns:a16="http://schemas.microsoft.com/office/drawing/2014/main" id="{C77639EA-C9D1-44CA-BBC0-30625E7CDBB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 y="0"/>
            <a:ext cx="16255995" cy="12192000"/>
            <a:chOff x="1" y="0"/>
            <a:chExt cx="12191996" cy="6858000"/>
          </a:xfrm>
        </p:grpSpPr>
        <p:sp useBgFill="1">
          <p:nvSpPr>
            <p:cNvPr id="14" name="Rectangle 13">
              <a:extLst>
                <a:ext uri="{FF2B5EF4-FFF2-40B4-BE49-F238E27FC236}">
                  <a16:creationId xmlns:a16="http://schemas.microsoft.com/office/drawing/2014/main" id="{E4CB3E84-719D-44B6-A2F1-15E226F2ED3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ltGray">
            <a:xfrm>
              <a:off x="1" y="0"/>
              <a:ext cx="12191996" cy="6858000"/>
            </a:xfrm>
            <a:prstGeom prst="rect">
              <a:avLst/>
            </a:prstGeom>
            <a:ln w="0">
              <a:noFill/>
              <a:prstDash val="solid"/>
              <a:round/>
              <a:headEnd/>
              <a:tailEnd/>
            </a:ln>
          </p:spPr>
          <p:txBody>
            <a:bodyPr rtlCol="0" anchor="ctr"/>
            <a:lstStyle/>
            <a:p>
              <a:pPr algn="ctr" defTabSz="457200"/>
              <a:endParaRPr lang="en-US">
                <a:solidFill>
                  <a:schemeClr val="tx1"/>
                </a:solidFill>
              </a:endParaRPr>
            </a:p>
          </p:txBody>
        </p:sp>
        <p:sp>
          <p:nvSpPr>
            <p:cNvPr id="15" name="Rectangle 14">
              <a:extLst>
                <a:ext uri="{FF2B5EF4-FFF2-40B4-BE49-F238E27FC236}">
                  <a16:creationId xmlns:a16="http://schemas.microsoft.com/office/drawing/2014/main" id="{FEDE45E2-0D26-42CE-B95F-81CE7BD3E2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ltGray">
            <a:xfrm>
              <a:off x="1" y="0"/>
              <a:ext cx="12191996" cy="6858000"/>
            </a:xfrm>
            <a:prstGeom prst="rect">
              <a:avLst/>
            </a:prstGeom>
            <a:solidFill>
              <a:schemeClr val="accent1">
                <a:lumMod val="50000"/>
                <a:alpha val="25000"/>
              </a:schemeClr>
            </a:solidFill>
            <a:ln w="0">
              <a:noFill/>
              <a:prstDash val="solid"/>
              <a:round/>
              <a:headEnd/>
              <a:tailEnd/>
            </a:ln>
          </p:spPr>
          <p:txBody>
            <a:bodyPr rtlCol="0" anchor="ctr"/>
            <a:lstStyle/>
            <a:p>
              <a:pPr algn="ctr" defTabSz="457200"/>
              <a:endParaRPr lang="en-US" dirty="0">
                <a:solidFill>
                  <a:schemeClr val="tx1"/>
                </a:solidFill>
              </a:endParaRPr>
            </a:p>
          </p:txBody>
        </p:sp>
      </p:grpSp>
      <p:sp>
        <p:nvSpPr>
          <p:cNvPr id="4" name="Title 3">
            <a:extLst>
              <a:ext uri="{FF2B5EF4-FFF2-40B4-BE49-F238E27FC236}">
                <a16:creationId xmlns:a16="http://schemas.microsoft.com/office/drawing/2014/main" id="{0A088E02-7143-4ABF-B2B4-41AB54C15F9F}"/>
              </a:ext>
            </a:extLst>
          </p:cNvPr>
          <p:cNvSpPr>
            <a:spLocks noGrp="1"/>
          </p:cNvSpPr>
          <p:nvPr>
            <p:ph type="title"/>
          </p:nvPr>
        </p:nvSpPr>
        <p:spPr>
          <a:xfrm>
            <a:off x="1072896" y="1148574"/>
            <a:ext cx="6220966" cy="7801018"/>
          </a:xfrm>
        </p:spPr>
        <p:txBody>
          <a:bodyPr vert="horz" lIns="91440" tIns="45720" rIns="91440" bIns="45720" rtlCol="0" anchor="b">
            <a:normAutofit fontScale="90000"/>
          </a:bodyPr>
          <a:lstStyle/>
          <a:p>
            <a:pPr defTabSz="914400"/>
            <a:br>
              <a:rPr lang="en-US" sz="7500" dirty="0"/>
            </a:br>
            <a:br>
              <a:rPr lang="en-US" sz="7500" dirty="0"/>
            </a:br>
            <a:br>
              <a:rPr lang="en-US" sz="7500" dirty="0"/>
            </a:br>
            <a:r>
              <a:rPr lang="en-US" sz="7500" dirty="0">
                <a:latin typeface="Edwardian Script ITC" panose="030303020407070D0804" pitchFamily="66" charset="0"/>
              </a:rPr>
              <a:t>I join </a:t>
            </a:r>
            <a:br>
              <a:rPr lang="en-US" sz="7500" dirty="0">
                <a:latin typeface="Edwardian Script ITC" panose="030303020407070D0804" pitchFamily="66" charset="0"/>
              </a:rPr>
            </a:br>
            <a:r>
              <a:rPr lang="en-US" sz="7500" dirty="0">
                <a:latin typeface="Edwardian Script ITC" panose="030303020407070D0804" pitchFamily="66" charset="0"/>
              </a:rPr>
              <a:t>the multitudes of virgins </a:t>
            </a:r>
            <a:br>
              <a:rPr lang="en-US" sz="7500" dirty="0">
                <a:latin typeface="Edwardian Script ITC" panose="030303020407070D0804" pitchFamily="66" charset="0"/>
              </a:rPr>
            </a:br>
            <a:r>
              <a:rPr lang="en-US" sz="7500" dirty="0">
                <a:latin typeface="Edwardian Script ITC" panose="030303020407070D0804" pitchFamily="66" charset="0"/>
              </a:rPr>
              <a:t>who listen </a:t>
            </a:r>
            <a:br>
              <a:rPr lang="en-US" sz="7500" dirty="0">
                <a:latin typeface="Edwardian Script ITC" panose="030303020407070D0804" pitchFamily="66" charset="0"/>
              </a:rPr>
            </a:br>
            <a:r>
              <a:rPr lang="en-US" sz="7500" dirty="0">
                <a:latin typeface="Edwardian Script ITC" panose="030303020407070D0804" pitchFamily="66" charset="0"/>
              </a:rPr>
              <a:t>to words of instruction…</a:t>
            </a:r>
          </a:p>
        </p:txBody>
      </p:sp>
      <p:sp>
        <p:nvSpPr>
          <p:cNvPr id="17" name="Freeform: Shape 16">
            <a:extLst>
              <a:ext uri="{FF2B5EF4-FFF2-40B4-BE49-F238E27FC236}">
                <a16:creationId xmlns:a16="http://schemas.microsoft.com/office/drawing/2014/main" id="{19419667-6EB3-488D-8BD4-9D972AC110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716500" y="0"/>
            <a:ext cx="8539500" cy="11330432"/>
          </a:xfrm>
          <a:custGeom>
            <a:avLst/>
            <a:gdLst>
              <a:gd name="connsiteX0" fmla="*/ 353272 w 6404625"/>
              <a:gd name="connsiteY0" fmla="*/ 0 h 6373368"/>
              <a:gd name="connsiteX1" fmla="*/ 6404625 w 6404625"/>
              <a:gd name="connsiteY1" fmla="*/ 0 h 6373368"/>
              <a:gd name="connsiteX2" fmla="*/ 6404625 w 6404625"/>
              <a:gd name="connsiteY2" fmla="*/ 6008204 h 6373368"/>
              <a:gd name="connsiteX3" fmla="*/ 6374459 w 6404625"/>
              <a:gd name="connsiteY3" fmla="*/ 6023890 h 6373368"/>
              <a:gd name="connsiteX4" fmla="*/ 6290584 w 6404625"/>
              <a:gd name="connsiteY4" fmla="*/ 6049055 h 6373368"/>
              <a:gd name="connsiteX5" fmla="*/ 6203913 w 6404625"/>
              <a:gd name="connsiteY5" fmla="*/ 6060237 h 6373368"/>
              <a:gd name="connsiteX6" fmla="*/ 6114448 w 6404625"/>
              <a:gd name="connsiteY6" fmla="*/ 6063033 h 6373368"/>
              <a:gd name="connsiteX7" fmla="*/ 6019391 w 6404625"/>
              <a:gd name="connsiteY7" fmla="*/ 6054644 h 6373368"/>
              <a:gd name="connsiteX8" fmla="*/ 5924332 w 6404625"/>
              <a:gd name="connsiteY8" fmla="*/ 6043462 h 6373368"/>
              <a:gd name="connsiteX9" fmla="*/ 5829275 w 6404625"/>
              <a:gd name="connsiteY9" fmla="*/ 6029482 h 6373368"/>
              <a:gd name="connsiteX10" fmla="*/ 5734216 w 6404625"/>
              <a:gd name="connsiteY10" fmla="*/ 6018300 h 6373368"/>
              <a:gd name="connsiteX11" fmla="*/ 5639159 w 6404625"/>
              <a:gd name="connsiteY11" fmla="*/ 6012708 h 6373368"/>
              <a:gd name="connsiteX12" fmla="*/ 5546898 w 6404625"/>
              <a:gd name="connsiteY12" fmla="*/ 6012708 h 6373368"/>
              <a:gd name="connsiteX13" fmla="*/ 5460227 w 6404625"/>
              <a:gd name="connsiteY13" fmla="*/ 6023890 h 6373368"/>
              <a:gd name="connsiteX14" fmla="*/ 5370760 w 6404625"/>
              <a:gd name="connsiteY14" fmla="*/ 6046258 h 6373368"/>
              <a:gd name="connsiteX15" fmla="*/ 5289681 w 6404625"/>
              <a:gd name="connsiteY15" fmla="*/ 6079807 h 6373368"/>
              <a:gd name="connsiteX16" fmla="*/ 5205808 w 6404625"/>
              <a:gd name="connsiteY16" fmla="*/ 6124541 h 6373368"/>
              <a:gd name="connsiteX17" fmla="*/ 5121933 w 6404625"/>
              <a:gd name="connsiteY17" fmla="*/ 6169276 h 6373368"/>
              <a:gd name="connsiteX18" fmla="*/ 5038061 w 6404625"/>
              <a:gd name="connsiteY18" fmla="*/ 6219598 h 6373368"/>
              <a:gd name="connsiteX19" fmla="*/ 4956981 w 6404625"/>
              <a:gd name="connsiteY19" fmla="*/ 6267129 h 6373368"/>
              <a:gd name="connsiteX20" fmla="*/ 4870311 w 6404625"/>
              <a:gd name="connsiteY20" fmla="*/ 6309065 h 6373368"/>
              <a:gd name="connsiteX21" fmla="*/ 4786435 w 6404625"/>
              <a:gd name="connsiteY21" fmla="*/ 6342614 h 6373368"/>
              <a:gd name="connsiteX22" fmla="*/ 4699765 w 6404625"/>
              <a:gd name="connsiteY22" fmla="*/ 6364982 h 6373368"/>
              <a:gd name="connsiteX23" fmla="*/ 4610299 w 6404625"/>
              <a:gd name="connsiteY23" fmla="*/ 6373368 h 6373368"/>
              <a:gd name="connsiteX24" fmla="*/ 4520833 w 6404625"/>
              <a:gd name="connsiteY24" fmla="*/ 6364982 h 6373368"/>
              <a:gd name="connsiteX25" fmla="*/ 4434163 w 6404625"/>
              <a:gd name="connsiteY25" fmla="*/ 6342614 h 6373368"/>
              <a:gd name="connsiteX26" fmla="*/ 4350289 w 6404625"/>
              <a:gd name="connsiteY26" fmla="*/ 6309065 h 6373368"/>
              <a:gd name="connsiteX27" fmla="*/ 4263617 w 6404625"/>
              <a:gd name="connsiteY27" fmla="*/ 6267129 h 6373368"/>
              <a:gd name="connsiteX28" fmla="*/ 4182539 w 6404625"/>
              <a:gd name="connsiteY28" fmla="*/ 6219598 h 6373368"/>
              <a:gd name="connsiteX29" fmla="*/ 4098666 w 6404625"/>
              <a:gd name="connsiteY29" fmla="*/ 6169276 h 6373368"/>
              <a:gd name="connsiteX30" fmla="*/ 4014791 w 6404625"/>
              <a:gd name="connsiteY30" fmla="*/ 6124541 h 6373368"/>
              <a:gd name="connsiteX31" fmla="*/ 3930916 w 6404625"/>
              <a:gd name="connsiteY31" fmla="*/ 6079807 h 6373368"/>
              <a:gd name="connsiteX32" fmla="*/ 3847041 w 6404625"/>
              <a:gd name="connsiteY32" fmla="*/ 6046258 h 6373368"/>
              <a:gd name="connsiteX33" fmla="*/ 3760372 w 6404625"/>
              <a:gd name="connsiteY33" fmla="*/ 6023890 h 6373368"/>
              <a:gd name="connsiteX34" fmla="*/ 3673701 w 6404625"/>
              <a:gd name="connsiteY34" fmla="*/ 6012708 h 6373368"/>
              <a:gd name="connsiteX35" fmla="*/ 3581438 w 6404625"/>
              <a:gd name="connsiteY35" fmla="*/ 6012708 h 6373368"/>
              <a:gd name="connsiteX36" fmla="*/ 3486381 w 6404625"/>
              <a:gd name="connsiteY36" fmla="*/ 6018300 h 6373368"/>
              <a:gd name="connsiteX37" fmla="*/ 3391322 w 6404625"/>
              <a:gd name="connsiteY37" fmla="*/ 6029482 h 6373368"/>
              <a:gd name="connsiteX38" fmla="*/ 3296265 w 6404625"/>
              <a:gd name="connsiteY38" fmla="*/ 6043462 h 6373368"/>
              <a:gd name="connsiteX39" fmla="*/ 3201210 w 6404625"/>
              <a:gd name="connsiteY39" fmla="*/ 6054644 h 6373368"/>
              <a:gd name="connsiteX40" fmla="*/ 3106151 w 6404625"/>
              <a:gd name="connsiteY40" fmla="*/ 6063033 h 6373368"/>
              <a:gd name="connsiteX41" fmla="*/ 3016684 w 6404625"/>
              <a:gd name="connsiteY41" fmla="*/ 6060237 h 6373368"/>
              <a:gd name="connsiteX42" fmla="*/ 2930015 w 6404625"/>
              <a:gd name="connsiteY42" fmla="*/ 6049055 h 6373368"/>
              <a:gd name="connsiteX43" fmla="*/ 2846140 w 6404625"/>
              <a:gd name="connsiteY43" fmla="*/ 6023890 h 6373368"/>
              <a:gd name="connsiteX44" fmla="*/ 2776243 w 6404625"/>
              <a:gd name="connsiteY44" fmla="*/ 5987546 h 6373368"/>
              <a:gd name="connsiteX45" fmla="*/ 2709145 w 6404625"/>
              <a:gd name="connsiteY45" fmla="*/ 5940017 h 6373368"/>
              <a:gd name="connsiteX46" fmla="*/ 2650432 w 6404625"/>
              <a:gd name="connsiteY46" fmla="*/ 5884101 h 6373368"/>
              <a:gd name="connsiteX47" fmla="*/ 2591719 w 6404625"/>
              <a:gd name="connsiteY47" fmla="*/ 5819798 h 6373368"/>
              <a:gd name="connsiteX48" fmla="*/ 2538599 w 6404625"/>
              <a:gd name="connsiteY48" fmla="*/ 5752697 h 6373368"/>
              <a:gd name="connsiteX49" fmla="*/ 2485480 w 6404625"/>
              <a:gd name="connsiteY49" fmla="*/ 5682802 h 6373368"/>
              <a:gd name="connsiteX50" fmla="*/ 2432360 w 6404625"/>
              <a:gd name="connsiteY50" fmla="*/ 5612908 h 6373368"/>
              <a:gd name="connsiteX51" fmla="*/ 2379237 w 6404625"/>
              <a:gd name="connsiteY51" fmla="*/ 5545809 h 6373368"/>
              <a:gd name="connsiteX52" fmla="*/ 2323320 w 6404625"/>
              <a:gd name="connsiteY52" fmla="*/ 5481502 h 6373368"/>
              <a:gd name="connsiteX53" fmla="*/ 2259018 w 6404625"/>
              <a:gd name="connsiteY53" fmla="*/ 5425586 h 6373368"/>
              <a:gd name="connsiteX54" fmla="*/ 2197511 w 6404625"/>
              <a:gd name="connsiteY54" fmla="*/ 5375263 h 6373368"/>
              <a:gd name="connsiteX55" fmla="*/ 2127614 w 6404625"/>
              <a:gd name="connsiteY55" fmla="*/ 5336121 h 6373368"/>
              <a:gd name="connsiteX56" fmla="*/ 2052128 w 6404625"/>
              <a:gd name="connsiteY56" fmla="*/ 5302573 h 6373368"/>
              <a:gd name="connsiteX57" fmla="*/ 1971049 w 6404625"/>
              <a:gd name="connsiteY57" fmla="*/ 5274612 h 6373368"/>
              <a:gd name="connsiteX58" fmla="*/ 1887176 w 6404625"/>
              <a:gd name="connsiteY58" fmla="*/ 5249450 h 6373368"/>
              <a:gd name="connsiteX59" fmla="*/ 1803301 w 6404625"/>
              <a:gd name="connsiteY59" fmla="*/ 5227084 h 6373368"/>
              <a:gd name="connsiteX60" fmla="*/ 1716630 w 6404625"/>
              <a:gd name="connsiteY60" fmla="*/ 5204720 h 6373368"/>
              <a:gd name="connsiteX61" fmla="*/ 1635551 w 6404625"/>
              <a:gd name="connsiteY61" fmla="*/ 5179557 h 6373368"/>
              <a:gd name="connsiteX62" fmla="*/ 1554473 w 6404625"/>
              <a:gd name="connsiteY62" fmla="*/ 5151597 h 6373368"/>
              <a:gd name="connsiteX63" fmla="*/ 1478988 w 6404625"/>
              <a:gd name="connsiteY63" fmla="*/ 5118049 h 6373368"/>
              <a:gd name="connsiteX64" fmla="*/ 1411887 w 6404625"/>
              <a:gd name="connsiteY64" fmla="*/ 5076112 h 6373368"/>
              <a:gd name="connsiteX65" fmla="*/ 1350380 w 6404625"/>
              <a:gd name="connsiteY65" fmla="*/ 5025785 h 6373368"/>
              <a:gd name="connsiteX66" fmla="*/ 1300053 w 6404625"/>
              <a:gd name="connsiteY66" fmla="*/ 4964279 h 6373368"/>
              <a:gd name="connsiteX67" fmla="*/ 1258117 w 6404625"/>
              <a:gd name="connsiteY67" fmla="*/ 4897178 h 6373368"/>
              <a:gd name="connsiteX68" fmla="*/ 1224567 w 6404625"/>
              <a:gd name="connsiteY68" fmla="*/ 4821691 h 6373368"/>
              <a:gd name="connsiteX69" fmla="*/ 1196609 w 6404625"/>
              <a:gd name="connsiteY69" fmla="*/ 4740614 h 6373368"/>
              <a:gd name="connsiteX70" fmla="*/ 1171447 w 6404625"/>
              <a:gd name="connsiteY70" fmla="*/ 4659533 h 6373368"/>
              <a:gd name="connsiteX71" fmla="*/ 1149080 w 6404625"/>
              <a:gd name="connsiteY71" fmla="*/ 4572865 h 6373368"/>
              <a:gd name="connsiteX72" fmla="*/ 1126714 w 6404625"/>
              <a:gd name="connsiteY72" fmla="*/ 4488990 h 6373368"/>
              <a:gd name="connsiteX73" fmla="*/ 1101552 w 6404625"/>
              <a:gd name="connsiteY73" fmla="*/ 4405115 h 6373368"/>
              <a:gd name="connsiteX74" fmla="*/ 1073593 w 6404625"/>
              <a:gd name="connsiteY74" fmla="*/ 4324036 h 6373368"/>
              <a:gd name="connsiteX75" fmla="*/ 1040045 w 6404625"/>
              <a:gd name="connsiteY75" fmla="*/ 4248549 h 6373368"/>
              <a:gd name="connsiteX76" fmla="*/ 1000902 w 6404625"/>
              <a:gd name="connsiteY76" fmla="*/ 4178654 h 6373368"/>
              <a:gd name="connsiteX77" fmla="*/ 950576 w 6404625"/>
              <a:gd name="connsiteY77" fmla="*/ 4117146 h 6373368"/>
              <a:gd name="connsiteX78" fmla="*/ 894659 w 6404625"/>
              <a:gd name="connsiteY78" fmla="*/ 4052841 h 6373368"/>
              <a:gd name="connsiteX79" fmla="*/ 830356 w 6404625"/>
              <a:gd name="connsiteY79" fmla="*/ 3996926 h 6373368"/>
              <a:gd name="connsiteX80" fmla="*/ 760460 w 6404625"/>
              <a:gd name="connsiteY80" fmla="*/ 3943806 h 6373368"/>
              <a:gd name="connsiteX81" fmla="*/ 690567 w 6404625"/>
              <a:gd name="connsiteY81" fmla="*/ 3890685 h 6373368"/>
              <a:gd name="connsiteX82" fmla="*/ 620671 w 6404625"/>
              <a:gd name="connsiteY82" fmla="*/ 3837564 h 6373368"/>
              <a:gd name="connsiteX83" fmla="*/ 553571 w 6404625"/>
              <a:gd name="connsiteY83" fmla="*/ 3784444 h 6373368"/>
              <a:gd name="connsiteX84" fmla="*/ 489269 w 6404625"/>
              <a:gd name="connsiteY84" fmla="*/ 3725731 h 6373368"/>
              <a:gd name="connsiteX85" fmla="*/ 433350 w 6404625"/>
              <a:gd name="connsiteY85" fmla="*/ 3667021 h 6373368"/>
              <a:gd name="connsiteX86" fmla="*/ 385824 w 6404625"/>
              <a:gd name="connsiteY86" fmla="*/ 3599922 h 6373368"/>
              <a:gd name="connsiteX87" fmla="*/ 349477 w 6404625"/>
              <a:gd name="connsiteY87" fmla="*/ 3530025 h 6373368"/>
              <a:gd name="connsiteX88" fmla="*/ 324315 w 6404625"/>
              <a:gd name="connsiteY88" fmla="*/ 3446150 h 6373368"/>
              <a:gd name="connsiteX89" fmla="*/ 313131 w 6404625"/>
              <a:gd name="connsiteY89" fmla="*/ 3359479 h 6373368"/>
              <a:gd name="connsiteX90" fmla="*/ 310335 w 6404625"/>
              <a:gd name="connsiteY90" fmla="*/ 3270014 h 6373368"/>
              <a:gd name="connsiteX91" fmla="*/ 318723 w 6404625"/>
              <a:gd name="connsiteY91" fmla="*/ 3174955 h 6373368"/>
              <a:gd name="connsiteX92" fmla="*/ 329907 w 6404625"/>
              <a:gd name="connsiteY92" fmla="*/ 3079898 h 6373368"/>
              <a:gd name="connsiteX93" fmla="*/ 343885 w 6404625"/>
              <a:gd name="connsiteY93" fmla="*/ 2984841 h 6373368"/>
              <a:gd name="connsiteX94" fmla="*/ 355069 w 6404625"/>
              <a:gd name="connsiteY94" fmla="*/ 2889784 h 6373368"/>
              <a:gd name="connsiteX95" fmla="*/ 360659 w 6404625"/>
              <a:gd name="connsiteY95" fmla="*/ 2794725 h 6373368"/>
              <a:gd name="connsiteX96" fmla="*/ 360659 w 6404625"/>
              <a:gd name="connsiteY96" fmla="*/ 2702464 h 6373368"/>
              <a:gd name="connsiteX97" fmla="*/ 349477 w 6404625"/>
              <a:gd name="connsiteY97" fmla="*/ 2615793 h 6373368"/>
              <a:gd name="connsiteX98" fmla="*/ 327111 w 6404625"/>
              <a:gd name="connsiteY98" fmla="*/ 2529122 h 6373368"/>
              <a:gd name="connsiteX99" fmla="*/ 293561 w 6404625"/>
              <a:gd name="connsiteY99" fmla="*/ 2448045 h 6373368"/>
              <a:gd name="connsiteX100" fmla="*/ 251625 w 6404625"/>
              <a:gd name="connsiteY100" fmla="*/ 2364170 h 6373368"/>
              <a:gd name="connsiteX101" fmla="*/ 204096 w 6404625"/>
              <a:gd name="connsiteY101" fmla="*/ 2280295 h 6373368"/>
              <a:gd name="connsiteX102" fmla="*/ 153769 w 6404625"/>
              <a:gd name="connsiteY102" fmla="*/ 2196423 h 6373368"/>
              <a:gd name="connsiteX103" fmla="*/ 106240 w 6404625"/>
              <a:gd name="connsiteY103" fmla="*/ 2115344 h 6373368"/>
              <a:gd name="connsiteX104" fmla="*/ 64305 w 6404625"/>
              <a:gd name="connsiteY104" fmla="*/ 2028673 h 6373368"/>
              <a:gd name="connsiteX105" fmla="*/ 30754 w 6404625"/>
              <a:gd name="connsiteY105" fmla="*/ 1944798 h 6373368"/>
              <a:gd name="connsiteX106" fmla="*/ 8387 w 6404625"/>
              <a:gd name="connsiteY106" fmla="*/ 1858129 h 6373368"/>
              <a:gd name="connsiteX107" fmla="*/ 0 w 6404625"/>
              <a:gd name="connsiteY107" fmla="*/ 1768662 h 6373368"/>
              <a:gd name="connsiteX108" fmla="*/ 8387 w 6404625"/>
              <a:gd name="connsiteY108" fmla="*/ 1679195 h 6373368"/>
              <a:gd name="connsiteX109" fmla="*/ 30754 w 6404625"/>
              <a:gd name="connsiteY109" fmla="*/ 1592526 h 6373368"/>
              <a:gd name="connsiteX110" fmla="*/ 64305 w 6404625"/>
              <a:gd name="connsiteY110" fmla="*/ 1508651 h 6373368"/>
              <a:gd name="connsiteX111" fmla="*/ 106240 w 6404625"/>
              <a:gd name="connsiteY111" fmla="*/ 1421980 h 6373368"/>
              <a:gd name="connsiteX112" fmla="*/ 153769 w 6404625"/>
              <a:gd name="connsiteY112" fmla="*/ 1340903 h 6373368"/>
              <a:gd name="connsiteX113" fmla="*/ 204096 w 6404625"/>
              <a:gd name="connsiteY113" fmla="*/ 1257028 h 6373368"/>
              <a:gd name="connsiteX114" fmla="*/ 251625 w 6404625"/>
              <a:gd name="connsiteY114" fmla="*/ 1173153 h 6373368"/>
              <a:gd name="connsiteX115" fmla="*/ 293561 w 6404625"/>
              <a:gd name="connsiteY115" fmla="*/ 1089278 h 6373368"/>
              <a:gd name="connsiteX116" fmla="*/ 327111 w 6404625"/>
              <a:gd name="connsiteY116" fmla="*/ 1008199 h 6373368"/>
              <a:gd name="connsiteX117" fmla="*/ 349477 w 6404625"/>
              <a:gd name="connsiteY117" fmla="*/ 921528 h 6373368"/>
              <a:gd name="connsiteX118" fmla="*/ 360659 w 6404625"/>
              <a:gd name="connsiteY118" fmla="*/ 834859 h 6373368"/>
              <a:gd name="connsiteX119" fmla="*/ 360659 w 6404625"/>
              <a:gd name="connsiteY119" fmla="*/ 742599 h 6373368"/>
              <a:gd name="connsiteX120" fmla="*/ 355069 w 6404625"/>
              <a:gd name="connsiteY120" fmla="*/ 647539 h 6373368"/>
              <a:gd name="connsiteX121" fmla="*/ 343885 w 6404625"/>
              <a:gd name="connsiteY121" fmla="*/ 552482 h 6373368"/>
              <a:gd name="connsiteX122" fmla="*/ 329907 w 6404625"/>
              <a:gd name="connsiteY122" fmla="*/ 457425 h 6373368"/>
              <a:gd name="connsiteX123" fmla="*/ 318723 w 6404625"/>
              <a:gd name="connsiteY123" fmla="*/ 362366 h 6373368"/>
              <a:gd name="connsiteX124" fmla="*/ 310335 w 6404625"/>
              <a:gd name="connsiteY124" fmla="*/ 267309 h 6373368"/>
              <a:gd name="connsiteX125" fmla="*/ 313131 w 6404625"/>
              <a:gd name="connsiteY125" fmla="*/ 177842 h 6373368"/>
              <a:gd name="connsiteX126" fmla="*/ 324315 w 6404625"/>
              <a:gd name="connsiteY126" fmla="*/ 91173 h 6373368"/>
              <a:gd name="connsiteX127" fmla="*/ 349477 w 6404625"/>
              <a:gd name="connsiteY127" fmla="*/ 7296 h 63733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6404625" h="6373368">
                <a:moveTo>
                  <a:pt x="353272" y="0"/>
                </a:moveTo>
                <a:lnTo>
                  <a:pt x="6404625" y="0"/>
                </a:lnTo>
                <a:lnTo>
                  <a:pt x="6404625" y="6008204"/>
                </a:lnTo>
                <a:lnTo>
                  <a:pt x="6374459" y="6023890"/>
                </a:lnTo>
                <a:lnTo>
                  <a:pt x="6290584" y="6049055"/>
                </a:lnTo>
                <a:lnTo>
                  <a:pt x="6203913" y="6060237"/>
                </a:lnTo>
                <a:lnTo>
                  <a:pt x="6114448" y="6063033"/>
                </a:lnTo>
                <a:lnTo>
                  <a:pt x="6019391" y="6054644"/>
                </a:lnTo>
                <a:lnTo>
                  <a:pt x="5924332" y="6043462"/>
                </a:lnTo>
                <a:lnTo>
                  <a:pt x="5829275" y="6029482"/>
                </a:lnTo>
                <a:lnTo>
                  <a:pt x="5734216" y="6018300"/>
                </a:lnTo>
                <a:lnTo>
                  <a:pt x="5639159" y="6012708"/>
                </a:lnTo>
                <a:lnTo>
                  <a:pt x="5546898" y="6012708"/>
                </a:lnTo>
                <a:lnTo>
                  <a:pt x="5460227" y="6023890"/>
                </a:lnTo>
                <a:lnTo>
                  <a:pt x="5370760" y="6046258"/>
                </a:lnTo>
                <a:lnTo>
                  <a:pt x="5289681" y="6079807"/>
                </a:lnTo>
                <a:lnTo>
                  <a:pt x="5205808" y="6124541"/>
                </a:lnTo>
                <a:lnTo>
                  <a:pt x="5121933" y="6169276"/>
                </a:lnTo>
                <a:lnTo>
                  <a:pt x="5038061" y="6219598"/>
                </a:lnTo>
                <a:lnTo>
                  <a:pt x="4956981" y="6267129"/>
                </a:lnTo>
                <a:lnTo>
                  <a:pt x="4870311" y="6309065"/>
                </a:lnTo>
                <a:lnTo>
                  <a:pt x="4786435" y="6342614"/>
                </a:lnTo>
                <a:lnTo>
                  <a:pt x="4699765" y="6364982"/>
                </a:lnTo>
                <a:lnTo>
                  <a:pt x="4610299" y="6373368"/>
                </a:lnTo>
                <a:lnTo>
                  <a:pt x="4520833" y="6364982"/>
                </a:lnTo>
                <a:lnTo>
                  <a:pt x="4434163" y="6342614"/>
                </a:lnTo>
                <a:lnTo>
                  <a:pt x="4350289" y="6309065"/>
                </a:lnTo>
                <a:lnTo>
                  <a:pt x="4263617" y="6267129"/>
                </a:lnTo>
                <a:lnTo>
                  <a:pt x="4182539" y="6219598"/>
                </a:lnTo>
                <a:lnTo>
                  <a:pt x="4098666" y="6169276"/>
                </a:lnTo>
                <a:lnTo>
                  <a:pt x="4014791" y="6124541"/>
                </a:lnTo>
                <a:lnTo>
                  <a:pt x="3930916" y="6079807"/>
                </a:lnTo>
                <a:lnTo>
                  <a:pt x="3847041" y="6046258"/>
                </a:lnTo>
                <a:lnTo>
                  <a:pt x="3760372" y="6023890"/>
                </a:lnTo>
                <a:lnTo>
                  <a:pt x="3673701" y="6012708"/>
                </a:lnTo>
                <a:lnTo>
                  <a:pt x="3581438" y="6012708"/>
                </a:lnTo>
                <a:lnTo>
                  <a:pt x="3486381" y="6018300"/>
                </a:lnTo>
                <a:lnTo>
                  <a:pt x="3391322" y="6029482"/>
                </a:lnTo>
                <a:lnTo>
                  <a:pt x="3296265" y="6043462"/>
                </a:lnTo>
                <a:lnTo>
                  <a:pt x="3201210" y="6054644"/>
                </a:lnTo>
                <a:lnTo>
                  <a:pt x="3106151" y="6063033"/>
                </a:lnTo>
                <a:lnTo>
                  <a:pt x="3016684" y="6060237"/>
                </a:lnTo>
                <a:lnTo>
                  <a:pt x="2930015" y="6049055"/>
                </a:lnTo>
                <a:lnTo>
                  <a:pt x="2846140" y="6023890"/>
                </a:lnTo>
                <a:lnTo>
                  <a:pt x="2776243" y="5987546"/>
                </a:lnTo>
                <a:lnTo>
                  <a:pt x="2709145" y="5940017"/>
                </a:lnTo>
                <a:lnTo>
                  <a:pt x="2650432" y="5884101"/>
                </a:lnTo>
                <a:lnTo>
                  <a:pt x="2591719" y="5819798"/>
                </a:lnTo>
                <a:lnTo>
                  <a:pt x="2538599" y="5752697"/>
                </a:lnTo>
                <a:lnTo>
                  <a:pt x="2485480" y="5682802"/>
                </a:lnTo>
                <a:lnTo>
                  <a:pt x="2432360" y="5612908"/>
                </a:lnTo>
                <a:lnTo>
                  <a:pt x="2379237" y="5545809"/>
                </a:lnTo>
                <a:lnTo>
                  <a:pt x="2323320" y="5481502"/>
                </a:lnTo>
                <a:lnTo>
                  <a:pt x="2259018" y="5425586"/>
                </a:lnTo>
                <a:lnTo>
                  <a:pt x="2197511" y="5375263"/>
                </a:lnTo>
                <a:lnTo>
                  <a:pt x="2127614" y="5336121"/>
                </a:lnTo>
                <a:lnTo>
                  <a:pt x="2052128" y="5302573"/>
                </a:lnTo>
                <a:lnTo>
                  <a:pt x="1971049" y="5274612"/>
                </a:lnTo>
                <a:lnTo>
                  <a:pt x="1887176" y="5249450"/>
                </a:lnTo>
                <a:lnTo>
                  <a:pt x="1803301" y="5227084"/>
                </a:lnTo>
                <a:lnTo>
                  <a:pt x="1716630" y="5204720"/>
                </a:lnTo>
                <a:lnTo>
                  <a:pt x="1635551" y="5179557"/>
                </a:lnTo>
                <a:lnTo>
                  <a:pt x="1554473" y="5151597"/>
                </a:lnTo>
                <a:lnTo>
                  <a:pt x="1478988" y="5118049"/>
                </a:lnTo>
                <a:lnTo>
                  <a:pt x="1411887" y="5076112"/>
                </a:lnTo>
                <a:lnTo>
                  <a:pt x="1350380" y="5025785"/>
                </a:lnTo>
                <a:lnTo>
                  <a:pt x="1300053" y="4964279"/>
                </a:lnTo>
                <a:lnTo>
                  <a:pt x="1258117" y="4897178"/>
                </a:lnTo>
                <a:lnTo>
                  <a:pt x="1224567" y="4821691"/>
                </a:lnTo>
                <a:lnTo>
                  <a:pt x="1196609" y="4740614"/>
                </a:lnTo>
                <a:lnTo>
                  <a:pt x="1171447" y="4659533"/>
                </a:lnTo>
                <a:lnTo>
                  <a:pt x="1149080" y="4572865"/>
                </a:lnTo>
                <a:lnTo>
                  <a:pt x="1126714" y="4488990"/>
                </a:lnTo>
                <a:lnTo>
                  <a:pt x="1101552" y="4405115"/>
                </a:lnTo>
                <a:lnTo>
                  <a:pt x="1073593" y="4324036"/>
                </a:lnTo>
                <a:lnTo>
                  <a:pt x="1040045" y="4248549"/>
                </a:lnTo>
                <a:lnTo>
                  <a:pt x="1000902" y="4178654"/>
                </a:lnTo>
                <a:lnTo>
                  <a:pt x="950576" y="4117146"/>
                </a:lnTo>
                <a:lnTo>
                  <a:pt x="894659" y="4052841"/>
                </a:lnTo>
                <a:lnTo>
                  <a:pt x="830356" y="3996926"/>
                </a:lnTo>
                <a:lnTo>
                  <a:pt x="760460" y="3943806"/>
                </a:lnTo>
                <a:lnTo>
                  <a:pt x="690567" y="3890685"/>
                </a:lnTo>
                <a:lnTo>
                  <a:pt x="620671" y="3837564"/>
                </a:lnTo>
                <a:lnTo>
                  <a:pt x="553571" y="3784444"/>
                </a:lnTo>
                <a:lnTo>
                  <a:pt x="489269" y="3725731"/>
                </a:lnTo>
                <a:lnTo>
                  <a:pt x="433350" y="3667021"/>
                </a:lnTo>
                <a:lnTo>
                  <a:pt x="385824" y="3599922"/>
                </a:lnTo>
                <a:lnTo>
                  <a:pt x="349477" y="3530025"/>
                </a:lnTo>
                <a:lnTo>
                  <a:pt x="324315" y="3446150"/>
                </a:lnTo>
                <a:lnTo>
                  <a:pt x="313131" y="3359479"/>
                </a:lnTo>
                <a:lnTo>
                  <a:pt x="310335" y="3270014"/>
                </a:lnTo>
                <a:lnTo>
                  <a:pt x="318723" y="3174955"/>
                </a:lnTo>
                <a:lnTo>
                  <a:pt x="329907" y="3079898"/>
                </a:lnTo>
                <a:lnTo>
                  <a:pt x="343885" y="2984841"/>
                </a:lnTo>
                <a:lnTo>
                  <a:pt x="355069" y="2889784"/>
                </a:lnTo>
                <a:lnTo>
                  <a:pt x="360659" y="2794725"/>
                </a:lnTo>
                <a:lnTo>
                  <a:pt x="360659" y="2702464"/>
                </a:lnTo>
                <a:lnTo>
                  <a:pt x="349477" y="2615793"/>
                </a:lnTo>
                <a:lnTo>
                  <a:pt x="327111" y="2529122"/>
                </a:lnTo>
                <a:lnTo>
                  <a:pt x="293561" y="2448045"/>
                </a:lnTo>
                <a:lnTo>
                  <a:pt x="251625" y="2364170"/>
                </a:lnTo>
                <a:lnTo>
                  <a:pt x="204096" y="2280295"/>
                </a:lnTo>
                <a:lnTo>
                  <a:pt x="153769" y="2196423"/>
                </a:lnTo>
                <a:lnTo>
                  <a:pt x="106240" y="2115344"/>
                </a:lnTo>
                <a:lnTo>
                  <a:pt x="64305" y="2028673"/>
                </a:lnTo>
                <a:lnTo>
                  <a:pt x="30754" y="1944798"/>
                </a:lnTo>
                <a:lnTo>
                  <a:pt x="8387" y="1858129"/>
                </a:lnTo>
                <a:lnTo>
                  <a:pt x="0" y="1768662"/>
                </a:lnTo>
                <a:lnTo>
                  <a:pt x="8387" y="1679195"/>
                </a:lnTo>
                <a:lnTo>
                  <a:pt x="30754" y="1592526"/>
                </a:lnTo>
                <a:lnTo>
                  <a:pt x="64305" y="1508651"/>
                </a:lnTo>
                <a:lnTo>
                  <a:pt x="106240" y="1421980"/>
                </a:lnTo>
                <a:lnTo>
                  <a:pt x="153769" y="1340903"/>
                </a:lnTo>
                <a:lnTo>
                  <a:pt x="204096" y="1257028"/>
                </a:lnTo>
                <a:lnTo>
                  <a:pt x="251625" y="1173153"/>
                </a:lnTo>
                <a:lnTo>
                  <a:pt x="293561" y="1089278"/>
                </a:lnTo>
                <a:lnTo>
                  <a:pt x="327111" y="1008199"/>
                </a:lnTo>
                <a:lnTo>
                  <a:pt x="349477" y="921528"/>
                </a:lnTo>
                <a:lnTo>
                  <a:pt x="360659" y="834859"/>
                </a:lnTo>
                <a:lnTo>
                  <a:pt x="360659" y="742599"/>
                </a:lnTo>
                <a:lnTo>
                  <a:pt x="355069" y="647539"/>
                </a:lnTo>
                <a:lnTo>
                  <a:pt x="343885" y="552482"/>
                </a:lnTo>
                <a:lnTo>
                  <a:pt x="329907" y="457425"/>
                </a:lnTo>
                <a:lnTo>
                  <a:pt x="318723" y="362366"/>
                </a:lnTo>
                <a:lnTo>
                  <a:pt x="310335" y="267309"/>
                </a:lnTo>
                <a:lnTo>
                  <a:pt x="313131" y="177842"/>
                </a:lnTo>
                <a:lnTo>
                  <a:pt x="324315" y="91173"/>
                </a:lnTo>
                <a:lnTo>
                  <a:pt x="349477" y="7296"/>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6" name="Picture 5" descr="A painting of a group of people&#10;&#10;Description automatically generated with low confidence">
            <a:extLst>
              <a:ext uri="{FF2B5EF4-FFF2-40B4-BE49-F238E27FC236}">
                <a16:creationId xmlns:a16="http://schemas.microsoft.com/office/drawing/2014/main" id="{E74064FC-E6D4-4CA9-ABFC-008D23520782}"/>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5527" r="17361"/>
          <a:stretch/>
        </p:blipFill>
        <p:spPr>
          <a:xfrm>
            <a:off x="8004294" y="-130619"/>
            <a:ext cx="8251706" cy="10947154"/>
          </a:xfrm>
          <a:custGeom>
            <a:avLst/>
            <a:gdLst/>
            <a:ahLst/>
            <a:cxnLst/>
            <a:rect l="l" t="t" r="r" b="b"/>
            <a:pathLst>
              <a:path w="6188779" h="6157780">
                <a:moveTo>
                  <a:pt x="384150" y="0"/>
                </a:moveTo>
                <a:lnTo>
                  <a:pt x="6188779" y="0"/>
                </a:lnTo>
                <a:lnTo>
                  <a:pt x="6188779" y="5757340"/>
                </a:lnTo>
                <a:lnTo>
                  <a:pt x="6142640" y="5790022"/>
                </a:lnTo>
                <a:lnTo>
                  <a:pt x="6076017" y="5824665"/>
                </a:lnTo>
                <a:lnTo>
                  <a:pt x="5996070" y="5848651"/>
                </a:lnTo>
                <a:lnTo>
                  <a:pt x="5913457" y="5859310"/>
                </a:lnTo>
                <a:lnTo>
                  <a:pt x="5828180" y="5861974"/>
                </a:lnTo>
                <a:lnTo>
                  <a:pt x="5737573" y="5853979"/>
                </a:lnTo>
                <a:lnTo>
                  <a:pt x="5646965" y="5843320"/>
                </a:lnTo>
                <a:lnTo>
                  <a:pt x="5556358" y="5829995"/>
                </a:lnTo>
                <a:lnTo>
                  <a:pt x="5465751" y="5819336"/>
                </a:lnTo>
                <a:lnTo>
                  <a:pt x="5375143" y="5814006"/>
                </a:lnTo>
                <a:lnTo>
                  <a:pt x="5287201" y="5814006"/>
                </a:lnTo>
                <a:lnTo>
                  <a:pt x="5204589" y="5824665"/>
                </a:lnTo>
                <a:lnTo>
                  <a:pt x="5119310" y="5845985"/>
                </a:lnTo>
                <a:lnTo>
                  <a:pt x="5042027" y="5877963"/>
                </a:lnTo>
                <a:lnTo>
                  <a:pt x="4962081" y="5920603"/>
                </a:lnTo>
                <a:lnTo>
                  <a:pt x="4882133" y="5963242"/>
                </a:lnTo>
                <a:lnTo>
                  <a:pt x="4802186" y="6011210"/>
                </a:lnTo>
                <a:lnTo>
                  <a:pt x="4724903" y="6056514"/>
                </a:lnTo>
                <a:lnTo>
                  <a:pt x="4642291" y="6096487"/>
                </a:lnTo>
                <a:lnTo>
                  <a:pt x="4562343" y="6128466"/>
                </a:lnTo>
                <a:lnTo>
                  <a:pt x="4479729" y="6149785"/>
                </a:lnTo>
                <a:lnTo>
                  <a:pt x="4394453" y="6157780"/>
                </a:lnTo>
                <a:lnTo>
                  <a:pt x="4309175" y="6149785"/>
                </a:lnTo>
                <a:lnTo>
                  <a:pt x="4226563" y="6128466"/>
                </a:lnTo>
                <a:lnTo>
                  <a:pt x="4146616" y="6096487"/>
                </a:lnTo>
                <a:lnTo>
                  <a:pt x="4064003" y="6056514"/>
                </a:lnTo>
                <a:lnTo>
                  <a:pt x="3986719" y="6011210"/>
                </a:lnTo>
                <a:lnTo>
                  <a:pt x="3906773" y="5963242"/>
                </a:lnTo>
                <a:lnTo>
                  <a:pt x="3826826" y="5920603"/>
                </a:lnTo>
                <a:lnTo>
                  <a:pt x="3746877" y="5877963"/>
                </a:lnTo>
                <a:lnTo>
                  <a:pt x="3666929" y="5845985"/>
                </a:lnTo>
                <a:lnTo>
                  <a:pt x="3584318" y="5824665"/>
                </a:lnTo>
                <a:lnTo>
                  <a:pt x="3501705" y="5814006"/>
                </a:lnTo>
                <a:lnTo>
                  <a:pt x="3413762" y="5814006"/>
                </a:lnTo>
                <a:lnTo>
                  <a:pt x="3323155" y="5819336"/>
                </a:lnTo>
                <a:lnTo>
                  <a:pt x="3232547" y="5829995"/>
                </a:lnTo>
                <a:lnTo>
                  <a:pt x="3141940" y="5843320"/>
                </a:lnTo>
                <a:lnTo>
                  <a:pt x="3051334" y="5853979"/>
                </a:lnTo>
                <a:lnTo>
                  <a:pt x="2960727" y="5861974"/>
                </a:lnTo>
                <a:lnTo>
                  <a:pt x="2875448" y="5859310"/>
                </a:lnTo>
                <a:lnTo>
                  <a:pt x="2792837" y="5848651"/>
                </a:lnTo>
                <a:lnTo>
                  <a:pt x="2712889" y="5824665"/>
                </a:lnTo>
                <a:lnTo>
                  <a:pt x="2646265" y="5790022"/>
                </a:lnTo>
                <a:lnTo>
                  <a:pt x="2582308" y="5744719"/>
                </a:lnTo>
                <a:lnTo>
                  <a:pt x="2526343" y="5691420"/>
                </a:lnTo>
                <a:lnTo>
                  <a:pt x="2470381" y="5630127"/>
                </a:lnTo>
                <a:lnTo>
                  <a:pt x="2419747" y="5566168"/>
                </a:lnTo>
                <a:lnTo>
                  <a:pt x="2369114" y="5499546"/>
                </a:lnTo>
                <a:lnTo>
                  <a:pt x="2318480" y="5432923"/>
                </a:lnTo>
                <a:lnTo>
                  <a:pt x="2267846" y="5368966"/>
                </a:lnTo>
                <a:lnTo>
                  <a:pt x="2214548" y="5307671"/>
                </a:lnTo>
                <a:lnTo>
                  <a:pt x="2153255" y="5254373"/>
                </a:lnTo>
                <a:lnTo>
                  <a:pt x="2094628" y="5206405"/>
                </a:lnTo>
                <a:lnTo>
                  <a:pt x="2028005" y="5169096"/>
                </a:lnTo>
                <a:lnTo>
                  <a:pt x="1956051" y="5137117"/>
                </a:lnTo>
                <a:lnTo>
                  <a:pt x="1878768" y="5110467"/>
                </a:lnTo>
                <a:lnTo>
                  <a:pt x="1798822" y="5086483"/>
                </a:lnTo>
                <a:lnTo>
                  <a:pt x="1718873" y="5065163"/>
                </a:lnTo>
                <a:lnTo>
                  <a:pt x="1636260" y="5043845"/>
                </a:lnTo>
                <a:lnTo>
                  <a:pt x="1558978" y="5019861"/>
                </a:lnTo>
                <a:lnTo>
                  <a:pt x="1481696" y="4993211"/>
                </a:lnTo>
                <a:lnTo>
                  <a:pt x="1409744" y="4961233"/>
                </a:lnTo>
                <a:lnTo>
                  <a:pt x="1345785" y="4921259"/>
                </a:lnTo>
                <a:lnTo>
                  <a:pt x="1287158" y="4873289"/>
                </a:lnTo>
                <a:lnTo>
                  <a:pt x="1239188" y="4814663"/>
                </a:lnTo>
                <a:lnTo>
                  <a:pt x="1199215" y="4750703"/>
                </a:lnTo>
                <a:lnTo>
                  <a:pt x="1167237" y="4678752"/>
                </a:lnTo>
                <a:lnTo>
                  <a:pt x="1140586" y="4601469"/>
                </a:lnTo>
                <a:lnTo>
                  <a:pt x="1116602" y="4524185"/>
                </a:lnTo>
                <a:lnTo>
                  <a:pt x="1095283" y="4441574"/>
                </a:lnTo>
                <a:lnTo>
                  <a:pt x="1073962" y="4361626"/>
                </a:lnTo>
                <a:lnTo>
                  <a:pt x="1049979" y="4281677"/>
                </a:lnTo>
                <a:lnTo>
                  <a:pt x="1023330" y="4204395"/>
                </a:lnTo>
                <a:lnTo>
                  <a:pt x="991351" y="4132443"/>
                </a:lnTo>
                <a:lnTo>
                  <a:pt x="954043" y="4065820"/>
                </a:lnTo>
                <a:lnTo>
                  <a:pt x="906073" y="4007191"/>
                </a:lnTo>
                <a:lnTo>
                  <a:pt x="852774" y="3945898"/>
                </a:lnTo>
                <a:lnTo>
                  <a:pt x="791482" y="3892600"/>
                </a:lnTo>
                <a:lnTo>
                  <a:pt x="724858" y="3841967"/>
                </a:lnTo>
                <a:lnTo>
                  <a:pt x="658236" y="3791333"/>
                </a:lnTo>
                <a:lnTo>
                  <a:pt x="591613" y="3740699"/>
                </a:lnTo>
                <a:lnTo>
                  <a:pt x="527656" y="3690067"/>
                </a:lnTo>
                <a:lnTo>
                  <a:pt x="466362" y="3634102"/>
                </a:lnTo>
                <a:lnTo>
                  <a:pt x="413063" y="3578140"/>
                </a:lnTo>
                <a:lnTo>
                  <a:pt x="367761" y="3514183"/>
                </a:lnTo>
                <a:lnTo>
                  <a:pt x="333116" y="3447559"/>
                </a:lnTo>
                <a:lnTo>
                  <a:pt x="309132" y="3367611"/>
                </a:lnTo>
                <a:lnTo>
                  <a:pt x="298471" y="3284998"/>
                </a:lnTo>
                <a:lnTo>
                  <a:pt x="295806" y="3199721"/>
                </a:lnTo>
                <a:lnTo>
                  <a:pt x="303802" y="3109114"/>
                </a:lnTo>
                <a:lnTo>
                  <a:pt x="314462" y="3018506"/>
                </a:lnTo>
                <a:lnTo>
                  <a:pt x="327785" y="2927901"/>
                </a:lnTo>
                <a:lnTo>
                  <a:pt x="338446" y="2837293"/>
                </a:lnTo>
                <a:lnTo>
                  <a:pt x="343774" y="2746686"/>
                </a:lnTo>
                <a:lnTo>
                  <a:pt x="343774" y="2658743"/>
                </a:lnTo>
                <a:lnTo>
                  <a:pt x="333116" y="2576130"/>
                </a:lnTo>
                <a:lnTo>
                  <a:pt x="311796" y="2493517"/>
                </a:lnTo>
                <a:lnTo>
                  <a:pt x="279817" y="2416237"/>
                </a:lnTo>
                <a:lnTo>
                  <a:pt x="239844" y="2336288"/>
                </a:lnTo>
                <a:lnTo>
                  <a:pt x="194541" y="2256340"/>
                </a:lnTo>
                <a:lnTo>
                  <a:pt x="146571" y="2176393"/>
                </a:lnTo>
                <a:lnTo>
                  <a:pt x="101267" y="2099111"/>
                </a:lnTo>
                <a:lnTo>
                  <a:pt x="61293" y="2016498"/>
                </a:lnTo>
                <a:lnTo>
                  <a:pt x="29315" y="1936550"/>
                </a:lnTo>
                <a:lnTo>
                  <a:pt x="7995" y="1853939"/>
                </a:lnTo>
                <a:lnTo>
                  <a:pt x="0" y="1768660"/>
                </a:lnTo>
                <a:lnTo>
                  <a:pt x="7995" y="1683383"/>
                </a:lnTo>
                <a:lnTo>
                  <a:pt x="29315" y="1600771"/>
                </a:lnTo>
                <a:lnTo>
                  <a:pt x="61293" y="1520824"/>
                </a:lnTo>
                <a:lnTo>
                  <a:pt x="101267" y="1438211"/>
                </a:lnTo>
                <a:lnTo>
                  <a:pt x="146571" y="1360929"/>
                </a:lnTo>
                <a:lnTo>
                  <a:pt x="194541" y="1280980"/>
                </a:lnTo>
                <a:lnTo>
                  <a:pt x="239844" y="1201034"/>
                </a:lnTo>
                <a:lnTo>
                  <a:pt x="279817" y="1121085"/>
                </a:lnTo>
                <a:lnTo>
                  <a:pt x="311796" y="1043803"/>
                </a:lnTo>
                <a:lnTo>
                  <a:pt x="333116" y="961190"/>
                </a:lnTo>
                <a:lnTo>
                  <a:pt x="343774" y="878578"/>
                </a:lnTo>
                <a:lnTo>
                  <a:pt x="343774" y="790636"/>
                </a:lnTo>
                <a:lnTo>
                  <a:pt x="338446" y="700029"/>
                </a:lnTo>
                <a:lnTo>
                  <a:pt x="327785" y="609422"/>
                </a:lnTo>
                <a:lnTo>
                  <a:pt x="314462" y="518814"/>
                </a:lnTo>
                <a:lnTo>
                  <a:pt x="303802" y="428207"/>
                </a:lnTo>
                <a:lnTo>
                  <a:pt x="295806" y="337599"/>
                </a:lnTo>
                <a:lnTo>
                  <a:pt x="298471" y="252322"/>
                </a:lnTo>
                <a:lnTo>
                  <a:pt x="309132" y="169710"/>
                </a:lnTo>
                <a:lnTo>
                  <a:pt x="333116" y="89761"/>
                </a:lnTo>
                <a:lnTo>
                  <a:pt x="367761" y="23140"/>
                </a:lnTo>
                <a:close/>
              </a:path>
            </a:pathLst>
          </a:custGeom>
          <a:ln w="203200">
            <a:noFill/>
          </a:ln>
        </p:spPr>
      </p:pic>
    </p:spTree>
    <p:extLst>
      <p:ext uri="{BB962C8B-B14F-4D97-AF65-F5344CB8AC3E}">
        <p14:creationId xmlns:p14="http://schemas.microsoft.com/office/powerpoint/2010/main" val="35728254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4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462349-5A4C-44EF-8046-E3DA268965DB}"/>
              </a:ext>
            </a:extLst>
          </p:cNvPr>
          <p:cNvSpPr>
            <a:spLocks noGrp="1"/>
          </p:cNvSpPr>
          <p:nvPr>
            <p:ph type="title"/>
          </p:nvPr>
        </p:nvSpPr>
        <p:spPr/>
        <p:txBody>
          <a:bodyPr/>
          <a:lstStyle/>
          <a:p>
            <a:r>
              <a:rPr lang="en-US" dirty="0">
                <a:solidFill>
                  <a:srgbClr val="C00000"/>
                </a:solidFill>
                <a:latin typeface="Tahoma" panose="020B0604030504040204" pitchFamily="34" charset="0"/>
                <a:ea typeface="Tahoma" panose="020B0604030504040204" pitchFamily="34" charset="0"/>
                <a:cs typeface="Tahoma" panose="020B0604030504040204" pitchFamily="34" charset="0"/>
              </a:rPr>
              <a:t>Homily </a:t>
            </a:r>
            <a:br>
              <a:rPr lang="en-US" dirty="0">
                <a:solidFill>
                  <a:srgbClr val="C00000"/>
                </a:solidFill>
                <a:latin typeface="Tahoma" panose="020B0604030504040204" pitchFamily="34" charset="0"/>
                <a:ea typeface="Tahoma" panose="020B0604030504040204" pitchFamily="34" charset="0"/>
                <a:cs typeface="Tahoma" panose="020B0604030504040204" pitchFamily="34" charset="0"/>
              </a:rPr>
            </a:br>
            <a:r>
              <a:rPr lang="en-US" dirty="0">
                <a:solidFill>
                  <a:srgbClr val="C00000"/>
                </a:solidFill>
                <a:latin typeface="Tahoma" panose="020B0604030504040204" pitchFamily="34" charset="0"/>
                <a:ea typeface="Tahoma" panose="020B0604030504040204" pitchFamily="34" charset="0"/>
                <a:cs typeface="Tahoma" panose="020B0604030504040204" pitchFamily="34" charset="0"/>
              </a:rPr>
              <a:t>or Address</a:t>
            </a:r>
          </a:p>
        </p:txBody>
      </p:sp>
      <p:pic>
        <p:nvPicPr>
          <p:cNvPr id="8" name="Picture Placeholder 7" descr="A picture containing building, altar, place of worship&#10;&#10;Description automatically generated">
            <a:extLst>
              <a:ext uri="{FF2B5EF4-FFF2-40B4-BE49-F238E27FC236}">
                <a16:creationId xmlns:a16="http://schemas.microsoft.com/office/drawing/2014/main" id="{97FBB83C-1B32-46F3-B7A1-070AE4DE64F2}"/>
              </a:ext>
            </a:extLst>
          </p:cNvPr>
          <p:cNvPicPr>
            <a:picLocks noGrp="1" noChangeAspect="1"/>
          </p:cNvPicPr>
          <p:nvPr>
            <p:ph type="pic" idx="1"/>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18340" r="18340"/>
          <a:stretch>
            <a:fillRect/>
          </a:stretch>
        </p:blipFill>
        <p:spPr>
          <a:xfrm>
            <a:off x="6910917" y="1739096"/>
            <a:ext cx="8229600" cy="8664222"/>
          </a:xfrm>
        </p:spPr>
      </p:pic>
      <p:sp>
        <p:nvSpPr>
          <p:cNvPr id="4" name="Text Placeholder 3">
            <a:extLst>
              <a:ext uri="{FF2B5EF4-FFF2-40B4-BE49-F238E27FC236}">
                <a16:creationId xmlns:a16="http://schemas.microsoft.com/office/drawing/2014/main" id="{822D97BE-037C-4F0B-8EB7-9701D1B29C66}"/>
              </a:ext>
            </a:extLst>
          </p:cNvPr>
          <p:cNvSpPr>
            <a:spLocks noGrp="1"/>
          </p:cNvSpPr>
          <p:nvPr>
            <p:ph type="body" sz="half" idx="2"/>
          </p:nvPr>
        </p:nvSpPr>
        <p:spPr/>
        <p:txBody>
          <a:bodyPr/>
          <a:lstStyle/>
          <a:p>
            <a:endParaRPr lang="en-US" dirty="0"/>
          </a:p>
          <a:p>
            <a:r>
              <a:rPr lang="en-US" sz="3600" dirty="0">
                <a:latin typeface="Tahoma" panose="020B0604030504040204" pitchFamily="34" charset="0"/>
                <a:ea typeface="Tahoma" panose="020B0604030504040204" pitchFamily="34" charset="0"/>
                <a:cs typeface="Tahoma" panose="020B0604030504040204" pitchFamily="34" charset="0"/>
              </a:rPr>
              <a:t>16</a:t>
            </a:r>
            <a:r>
              <a:rPr lang="en-US" sz="3600" dirty="0">
                <a:solidFill>
                  <a:srgbClr val="C00000"/>
                </a:solidFill>
                <a:latin typeface="Tahoma" panose="020B0604030504040204" pitchFamily="34" charset="0"/>
                <a:ea typeface="Tahoma" panose="020B0604030504040204" pitchFamily="34" charset="0"/>
                <a:cs typeface="Tahoma" panose="020B0604030504040204" pitchFamily="34" charset="0"/>
              </a:rPr>
              <a:t> the Bishop then gives a short Homily to the candidates and the people on the gift of virginity and its role in the sanctification of those called to virginity and the welfare of the whole Church. </a:t>
            </a:r>
          </a:p>
        </p:txBody>
      </p:sp>
    </p:spTree>
    <p:extLst>
      <p:ext uri="{BB962C8B-B14F-4D97-AF65-F5344CB8AC3E}">
        <p14:creationId xmlns:p14="http://schemas.microsoft.com/office/powerpoint/2010/main" val="190994012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17CF3D-0743-40BE-AFF5-A3FA68AE2718}"/>
              </a:ext>
            </a:extLst>
          </p:cNvPr>
          <p:cNvSpPr>
            <a:spLocks noGrp="1"/>
          </p:cNvSpPr>
          <p:nvPr>
            <p:ph type="title"/>
          </p:nvPr>
        </p:nvSpPr>
        <p:spPr/>
        <p:txBody>
          <a:bodyPr/>
          <a:lstStyle/>
          <a:p>
            <a:r>
              <a:rPr lang="en-US" dirty="0">
                <a:solidFill>
                  <a:srgbClr val="C00000"/>
                </a:solidFill>
                <a:latin typeface="Tahoma" panose="020B0604030504040204" pitchFamily="34" charset="0"/>
                <a:ea typeface="Tahoma" panose="020B0604030504040204" pitchFamily="34" charset="0"/>
                <a:cs typeface="Tahoma" panose="020B0604030504040204" pitchFamily="34" charset="0"/>
              </a:rPr>
              <a:t>Then comes the Examination</a:t>
            </a:r>
          </a:p>
        </p:txBody>
      </p:sp>
      <p:pic>
        <p:nvPicPr>
          <p:cNvPr id="6" name="Picture Placeholder 5" descr="A picture containing text&#10;&#10;Description automatically generated">
            <a:extLst>
              <a:ext uri="{FF2B5EF4-FFF2-40B4-BE49-F238E27FC236}">
                <a16:creationId xmlns:a16="http://schemas.microsoft.com/office/drawing/2014/main" id="{4002C06B-8D82-45A6-B0A0-C96526B542A5}"/>
              </a:ext>
            </a:extLst>
          </p:cNvPr>
          <p:cNvPicPr>
            <a:picLocks noGrp="1" noChangeAspect="1"/>
          </p:cNvPicPr>
          <p:nvPr>
            <p:ph type="pic" idx="1"/>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t="2622" b="2622"/>
          <a:stretch>
            <a:fillRect/>
          </a:stretch>
        </p:blipFill>
        <p:spPr/>
      </p:pic>
      <p:sp>
        <p:nvSpPr>
          <p:cNvPr id="4" name="Text Placeholder 3">
            <a:extLst>
              <a:ext uri="{FF2B5EF4-FFF2-40B4-BE49-F238E27FC236}">
                <a16:creationId xmlns:a16="http://schemas.microsoft.com/office/drawing/2014/main" id="{0C94658C-C7EA-4FEF-A7AF-86F37618DBE8}"/>
              </a:ext>
            </a:extLst>
          </p:cNvPr>
          <p:cNvSpPr>
            <a:spLocks noGrp="1"/>
          </p:cNvSpPr>
          <p:nvPr>
            <p:ph type="body" sz="half" idx="2"/>
          </p:nvPr>
        </p:nvSpPr>
        <p:spPr/>
        <p:txBody>
          <a:bodyPr/>
          <a:lstStyle/>
          <a:p>
            <a:endParaRPr lang="en-US" dirty="0">
              <a:latin typeface="Tahoma" panose="020B0604030504040204" pitchFamily="34" charset="0"/>
              <a:ea typeface="Tahoma" panose="020B0604030504040204" pitchFamily="34" charset="0"/>
              <a:cs typeface="Tahoma" panose="020B0604030504040204" pitchFamily="34" charset="0"/>
            </a:endParaRPr>
          </a:p>
          <a:p>
            <a:r>
              <a:rPr lang="en-US" dirty="0">
                <a:latin typeface="Tahoma" panose="020B0604030504040204" pitchFamily="34" charset="0"/>
                <a:ea typeface="Tahoma" panose="020B0604030504040204" pitchFamily="34" charset="0"/>
                <a:cs typeface="Tahoma" panose="020B0604030504040204" pitchFamily="34" charset="0"/>
              </a:rPr>
              <a:t>Three questions are asked…</a:t>
            </a:r>
          </a:p>
          <a:p>
            <a:endParaRPr lang="en-US" dirty="0">
              <a:latin typeface="Tahoma" panose="020B0604030504040204" pitchFamily="34" charset="0"/>
              <a:ea typeface="Tahoma" panose="020B0604030504040204" pitchFamily="34" charset="0"/>
              <a:cs typeface="Tahoma" panose="020B0604030504040204" pitchFamily="34" charset="0"/>
            </a:endParaRPr>
          </a:p>
          <a:p>
            <a:endParaRPr lang="en-US" dirty="0">
              <a:latin typeface="Tahoma" panose="020B0604030504040204" pitchFamily="34" charset="0"/>
              <a:ea typeface="Tahoma" panose="020B0604030504040204" pitchFamily="34" charset="0"/>
              <a:cs typeface="Tahoma" panose="020B0604030504040204" pitchFamily="34" charset="0"/>
            </a:endParaRPr>
          </a:p>
          <a:p>
            <a:endParaRPr lang="en-US" dirty="0">
              <a:latin typeface="Tahoma" panose="020B0604030504040204" pitchFamily="34" charset="0"/>
              <a:ea typeface="Tahoma" panose="020B0604030504040204" pitchFamily="34" charset="0"/>
              <a:cs typeface="Tahoma" panose="020B0604030504040204" pitchFamily="34" charset="0"/>
            </a:endParaRPr>
          </a:p>
          <a:p>
            <a:r>
              <a:rPr lang="en-US" dirty="0">
                <a:latin typeface="Tahoma" panose="020B0604030504040204" pitchFamily="34" charset="0"/>
                <a:ea typeface="Tahoma" panose="020B0604030504040204" pitchFamily="34" charset="0"/>
                <a:cs typeface="Tahoma" panose="020B0604030504040204" pitchFamily="34" charset="0"/>
              </a:rPr>
              <a:t>            Ready to follow Jesus?</a:t>
            </a:r>
          </a:p>
        </p:txBody>
      </p:sp>
    </p:spTree>
    <p:extLst>
      <p:ext uri="{BB962C8B-B14F-4D97-AF65-F5344CB8AC3E}">
        <p14:creationId xmlns:p14="http://schemas.microsoft.com/office/powerpoint/2010/main" val="241987451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3D7E4C9F-7EC2-4C52-9146-0E1435CC2D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6256000" cy="12192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Placeholder 5" descr="A picture containing indoor, floor&#10;&#10;Description automatically generated">
            <a:extLst>
              <a:ext uri="{FF2B5EF4-FFF2-40B4-BE49-F238E27FC236}">
                <a16:creationId xmlns:a16="http://schemas.microsoft.com/office/drawing/2014/main" id="{2D5B99CD-0120-48C8-99B9-B6C2870EFAF3}"/>
              </a:ext>
            </a:extLst>
          </p:cNvPr>
          <p:cNvPicPr>
            <a:picLocks noGrp="1" noChangeAspect="1"/>
          </p:cNvPicPr>
          <p:nvPr>
            <p:ph type="pic" idx="1"/>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21981" t="5046" r="21981"/>
          <a:stretch/>
        </p:blipFill>
        <p:spPr>
          <a:xfrm>
            <a:off x="971335" y="756745"/>
            <a:ext cx="5230368" cy="6646992"/>
          </a:xfrm>
          <a:prstGeom prst="rect">
            <a:avLst/>
          </a:prstGeom>
        </p:spPr>
      </p:pic>
      <p:sp useBgFill="1">
        <p:nvSpPr>
          <p:cNvPr id="22" name="Rectangle 21">
            <a:extLst>
              <a:ext uri="{FF2B5EF4-FFF2-40B4-BE49-F238E27FC236}">
                <a16:creationId xmlns:a16="http://schemas.microsoft.com/office/drawing/2014/main" id="{E677BBB0-8A66-4619-B31B-5097655C5F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43712" y="7494016"/>
            <a:ext cx="9966861" cy="3722624"/>
          </a:xfrm>
          <a:prstGeom prst="rect">
            <a:avLst/>
          </a:prstGeom>
          <a:ln w="12700">
            <a:solidFill>
              <a:srgbClr val="DEDEDE"/>
            </a:solidFill>
          </a:ln>
          <a:effectLst>
            <a:outerShdw blurRad="50800" dist="38100" dir="2700000" algn="tl" rotWithShape="0">
              <a:schemeClr val="bg2">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3E5AAFF5-2B76-46DE-B41F-E41322431635}"/>
              </a:ext>
            </a:extLst>
          </p:cNvPr>
          <p:cNvSpPr>
            <a:spLocks noGrp="1"/>
          </p:cNvSpPr>
          <p:nvPr>
            <p:ph type="title"/>
          </p:nvPr>
        </p:nvSpPr>
        <p:spPr>
          <a:xfrm>
            <a:off x="1260842" y="7403737"/>
            <a:ext cx="3826244" cy="2859348"/>
          </a:xfrm>
          <a:solidFill>
            <a:schemeClr val="accent4">
              <a:lumMod val="50000"/>
            </a:schemeClr>
          </a:solidFill>
        </p:spPr>
        <p:txBody>
          <a:bodyPr vert="horz" lIns="91440" tIns="45720" rIns="91440" bIns="45720" rtlCol="0" anchor="ctr">
            <a:normAutofit fontScale="90000"/>
          </a:bodyPr>
          <a:lstStyle/>
          <a:p>
            <a:pPr algn="ctr" defTabSz="914400"/>
            <a:br>
              <a:rPr lang="en-US" sz="5300" kern="1200" dirty="0">
                <a:solidFill>
                  <a:schemeClr val="tx1"/>
                </a:solidFill>
                <a:latin typeface="Edwardian Script ITC" panose="030303020407070D0804" pitchFamily="66" charset="0"/>
                <a:ea typeface="Tahoma" panose="020B0604030504040204" pitchFamily="34" charset="0"/>
                <a:cs typeface="Tahoma" panose="020B0604030504040204" pitchFamily="34" charset="0"/>
              </a:rPr>
            </a:br>
            <a:r>
              <a:rPr lang="en-US" sz="5300" kern="1200" dirty="0">
                <a:solidFill>
                  <a:schemeClr val="bg1"/>
                </a:solidFill>
                <a:latin typeface="Edwardian Script ITC" panose="030303020407070D0804" pitchFamily="66" charset="0"/>
                <a:ea typeface="Tahoma" panose="020B0604030504040204" pitchFamily="34" charset="0"/>
                <a:cs typeface="Tahoma" panose="020B0604030504040204" pitchFamily="34" charset="0"/>
              </a:rPr>
              <a:t>You have found</a:t>
            </a:r>
            <a:br>
              <a:rPr lang="en-US" sz="5300" kern="1200" dirty="0">
                <a:solidFill>
                  <a:schemeClr val="bg1"/>
                </a:solidFill>
                <a:latin typeface="Edwardian Script ITC" panose="030303020407070D0804" pitchFamily="66" charset="0"/>
                <a:ea typeface="Tahoma" panose="020B0604030504040204" pitchFamily="34" charset="0"/>
                <a:cs typeface="Tahoma" panose="020B0604030504040204" pitchFamily="34" charset="0"/>
              </a:rPr>
            </a:br>
            <a:r>
              <a:rPr lang="en-US" sz="5300" kern="1200" dirty="0">
                <a:solidFill>
                  <a:schemeClr val="bg1"/>
                </a:solidFill>
                <a:latin typeface="Edwardian Script ITC" panose="030303020407070D0804" pitchFamily="66" charset="0"/>
                <a:ea typeface="Tahoma" panose="020B0604030504040204" pitchFamily="34" charset="0"/>
                <a:cs typeface="Tahoma" panose="020B0604030504040204" pitchFamily="34" charset="0"/>
              </a:rPr>
              <a:t>this pearl </a:t>
            </a:r>
            <a:br>
              <a:rPr lang="en-US" sz="5300" kern="1200" dirty="0">
                <a:solidFill>
                  <a:schemeClr val="bg1"/>
                </a:solidFill>
                <a:latin typeface="Edwardian Script ITC" panose="030303020407070D0804" pitchFamily="66" charset="0"/>
                <a:ea typeface="Tahoma" panose="020B0604030504040204" pitchFamily="34" charset="0"/>
                <a:cs typeface="Tahoma" panose="020B0604030504040204" pitchFamily="34" charset="0"/>
              </a:rPr>
            </a:br>
            <a:r>
              <a:rPr lang="en-US" sz="5300" kern="1200" dirty="0">
                <a:solidFill>
                  <a:schemeClr val="bg1"/>
                </a:solidFill>
                <a:latin typeface="Edwardian Script ITC" panose="030303020407070D0804" pitchFamily="66" charset="0"/>
                <a:ea typeface="Tahoma" panose="020B0604030504040204" pitchFamily="34" charset="0"/>
                <a:cs typeface="Tahoma" panose="020B0604030504040204" pitchFamily="34" charset="0"/>
              </a:rPr>
              <a:t>of great price….</a:t>
            </a:r>
            <a:br>
              <a:rPr lang="en-US" sz="3700" kern="1200" dirty="0">
                <a:solidFill>
                  <a:schemeClr val="bg1"/>
                </a:solidFill>
                <a:latin typeface="+mj-lt"/>
                <a:ea typeface="+mj-ea"/>
                <a:cs typeface="+mj-cs"/>
              </a:rPr>
            </a:br>
            <a:br>
              <a:rPr lang="en-US" sz="3700" kern="1200" dirty="0">
                <a:solidFill>
                  <a:schemeClr val="bg1"/>
                </a:solidFill>
                <a:latin typeface="+mj-lt"/>
                <a:ea typeface="+mj-ea"/>
                <a:cs typeface="+mj-cs"/>
              </a:rPr>
            </a:br>
            <a:br>
              <a:rPr lang="en-US" sz="3700" kern="1200" dirty="0">
                <a:solidFill>
                  <a:schemeClr val="tx1"/>
                </a:solidFill>
                <a:latin typeface="+mj-lt"/>
                <a:ea typeface="+mj-ea"/>
                <a:cs typeface="+mj-cs"/>
              </a:rPr>
            </a:br>
            <a:endParaRPr lang="en-US" sz="3700" kern="1200" dirty="0">
              <a:solidFill>
                <a:schemeClr val="tx1"/>
              </a:solidFill>
              <a:latin typeface="+mj-lt"/>
              <a:ea typeface="+mj-ea"/>
              <a:cs typeface="+mj-cs"/>
            </a:endParaRPr>
          </a:p>
        </p:txBody>
      </p:sp>
      <p:sp>
        <p:nvSpPr>
          <p:cNvPr id="24" name="Rectangle 23">
            <a:extLst>
              <a:ext uri="{FF2B5EF4-FFF2-40B4-BE49-F238E27FC236}">
                <a16:creationId xmlns:a16="http://schemas.microsoft.com/office/drawing/2014/main" id="{FB56C437-7CF8-4D2B-8C62-6F9CEA5611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53877" y="8731589"/>
            <a:ext cx="170688" cy="125171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6" name="Rectangle 25">
            <a:extLst>
              <a:ext uri="{FF2B5EF4-FFF2-40B4-BE49-F238E27FC236}">
                <a16:creationId xmlns:a16="http://schemas.microsoft.com/office/drawing/2014/main" id="{288F414E-1A16-495F-8EF5-F55A4207EE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931256" y="9343136"/>
            <a:ext cx="2600960" cy="24384"/>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 Placeholder 3">
            <a:extLst>
              <a:ext uri="{FF2B5EF4-FFF2-40B4-BE49-F238E27FC236}">
                <a16:creationId xmlns:a16="http://schemas.microsoft.com/office/drawing/2014/main" id="{340BD8C7-D86A-42FC-B85A-987047A047C7}"/>
              </a:ext>
            </a:extLst>
          </p:cNvPr>
          <p:cNvSpPr>
            <a:spLocks noGrp="1"/>
          </p:cNvSpPr>
          <p:nvPr>
            <p:ph type="body" sz="half" idx="2"/>
          </p:nvPr>
        </p:nvSpPr>
        <p:spPr>
          <a:xfrm>
            <a:off x="4677182" y="8390660"/>
            <a:ext cx="9486314" cy="2859347"/>
          </a:xfrm>
          <a:solidFill>
            <a:schemeClr val="accent4">
              <a:lumMod val="50000"/>
            </a:schemeClr>
          </a:solidFill>
        </p:spPr>
        <p:txBody>
          <a:bodyPr vert="horz" lIns="91440" tIns="45720" rIns="91440" bIns="45720" rtlCol="0" anchor="ctr">
            <a:normAutofit/>
          </a:bodyPr>
          <a:lstStyle/>
          <a:p>
            <a:pPr defTabSz="914400"/>
            <a:endParaRPr lang="en-US" sz="2600" dirty="0"/>
          </a:p>
          <a:p>
            <a:pPr defTabSz="914400"/>
            <a:endParaRPr lang="en-US" sz="2600" dirty="0"/>
          </a:p>
          <a:p>
            <a:pPr defTabSz="914400"/>
            <a:r>
              <a:rPr lang="en-US" sz="4400" dirty="0">
                <a:solidFill>
                  <a:schemeClr val="bg1"/>
                </a:solidFill>
                <a:latin typeface="Edwardian Script ITC" panose="030303020407070D0804" pitchFamily="66" charset="0"/>
              </a:rPr>
              <a:t>Jesus…. In the quiet of your heart, He calls your name…..</a:t>
            </a:r>
          </a:p>
          <a:p>
            <a:pPr defTabSz="914400"/>
            <a:endParaRPr lang="en-US" sz="2600" dirty="0"/>
          </a:p>
          <a:p>
            <a:pPr defTabSz="914400"/>
            <a:endParaRPr lang="en-US" sz="2600" dirty="0"/>
          </a:p>
        </p:txBody>
      </p:sp>
      <p:pic>
        <p:nvPicPr>
          <p:cNvPr id="9" name="Picture 8">
            <a:extLst>
              <a:ext uri="{FF2B5EF4-FFF2-40B4-BE49-F238E27FC236}">
                <a16:creationId xmlns:a16="http://schemas.microsoft.com/office/drawing/2014/main" id="{60CA8479-D808-46F7-8F35-6E410330F014}"/>
              </a:ext>
            </a:extLst>
          </p:cNvPr>
          <p:cNvPicPr>
            <a:picLocks noChangeAspect="1"/>
          </p:cNvPicPr>
          <p:nvPr/>
        </p:nvPicPr>
        <p:blipFill rotWithShape="1">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l="16170" r="15042" b="8789"/>
          <a:stretch/>
        </p:blipFill>
        <p:spPr>
          <a:xfrm>
            <a:off x="6726590" y="1800192"/>
            <a:ext cx="7053422" cy="6254656"/>
          </a:xfrm>
          <a:prstGeom prst="rect">
            <a:avLst/>
          </a:prstGeom>
        </p:spPr>
      </p:pic>
    </p:spTree>
    <p:extLst>
      <p:ext uri="{BB962C8B-B14F-4D97-AF65-F5344CB8AC3E}">
        <p14:creationId xmlns:p14="http://schemas.microsoft.com/office/powerpoint/2010/main" val="325119588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FC7132-BEA0-4F7A-8FAB-2F7EAF184F33}"/>
              </a:ext>
            </a:extLst>
          </p:cNvPr>
          <p:cNvSpPr>
            <a:spLocks noGrp="1"/>
          </p:cNvSpPr>
          <p:nvPr>
            <p:ph type="ctrTitle"/>
          </p:nvPr>
        </p:nvSpPr>
        <p:spPr/>
        <p:txBody>
          <a:bodyPr/>
          <a:lstStyle/>
          <a:p>
            <a:r>
              <a:rPr lang="en-US" dirty="0">
                <a:solidFill>
                  <a:srgbClr val="C00000"/>
                </a:solidFill>
                <a:latin typeface="Tahoma" panose="020B0604030504040204" pitchFamily="34" charset="0"/>
                <a:ea typeface="Tahoma" panose="020B0604030504040204" pitchFamily="34" charset="0"/>
                <a:cs typeface="Tahoma" panose="020B0604030504040204" pitchFamily="34" charset="0"/>
              </a:rPr>
              <a:t>Litany of Supplication</a:t>
            </a:r>
            <a:br>
              <a:rPr lang="en-US" dirty="0">
                <a:solidFill>
                  <a:srgbClr val="C00000"/>
                </a:solidFill>
                <a:latin typeface="Tahoma" panose="020B0604030504040204" pitchFamily="34" charset="0"/>
                <a:ea typeface="Tahoma" panose="020B0604030504040204" pitchFamily="34" charset="0"/>
                <a:cs typeface="Tahoma" panose="020B0604030504040204" pitchFamily="34" charset="0"/>
              </a:rPr>
            </a:br>
            <a:endParaRPr lang="en-US" dirty="0">
              <a:solidFill>
                <a:srgbClr val="C00000"/>
              </a:solidFill>
              <a:latin typeface="Tahoma" panose="020B0604030504040204" pitchFamily="34" charset="0"/>
              <a:ea typeface="Tahoma" panose="020B0604030504040204" pitchFamily="34" charset="0"/>
              <a:cs typeface="Tahoma" panose="020B0604030504040204" pitchFamily="34" charset="0"/>
            </a:endParaRPr>
          </a:p>
        </p:txBody>
      </p:sp>
      <p:sp>
        <p:nvSpPr>
          <p:cNvPr id="3" name="Subtitle 2">
            <a:extLst>
              <a:ext uri="{FF2B5EF4-FFF2-40B4-BE49-F238E27FC236}">
                <a16:creationId xmlns:a16="http://schemas.microsoft.com/office/drawing/2014/main" id="{45DA54B3-77FE-44A1-ADB7-6FE76ACE0A68}"/>
              </a:ext>
            </a:extLst>
          </p:cNvPr>
          <p:cNvSpPr>
            <a:spLocks noGrp="1"/>
          </p:cNvSpPr>
          <p:nvPr>
            <p:ph type="subTitle" idx="1"/>
          </p:nvPr>
        </p:nvSpPr>
        <p:spPr/>
        <p:txBody>
          <a:bodyPr/>
          <a:lstStyle/>
          <a:p>
            <a:r>
              <a:rPr lang="en-US" dirty="0">
                <a:solidFill>
                  <a:srgbClr val="C00000"/>
                </a:solidFill>
                <a:latin typeface="Tahoma" panose="020B0604030504040204" pitchFamily="34" charset="0"/>
                <a:ea typeface="Tahoma" panose="020B0604030504040204" pitchFamily="34" charset="0"/>
                <a:cs typeface="Tahoma" panose="020B0604030504040204" pitchFamily="34" charset="0"/>
              </a:rPr>
              <a:t>(Litany of the Saints)</a:t>
            </a:r>
          </a:p>
          <a:p>
            <a:r>
              <a:rPr lang="en-US" dirty="0">
                <a:solidFill>
                  <a:srgbClr val="C00000"/>
                </a:solidFill>
                <a:latin typeface="Tahoma" panose="020B0604030504040204" pitchFamily="34" charset="0"/>
                <a:ea typeface="Tahoma" panose="020B0604030504040204" pitchFamily="34" charset="0"/>
                <a:cs typeface="Tahoma" panose="020B0604030504040204" pitchFamily="34" charset="0"/>
              </a:rPr>
              <a:t>…through the intercession of the </a:t>
            </a:r>
          </a:p>
          <a:p>
            <a:r>
              <a:rPr lang="en-US" dirty="0">
                <a:solidFill>
                  <a:srgbClr val="C00000"/>
                </a:solidFill>
                <a:latin typeface="Tahoma" panose="020B0604030504040204" pitchFamily="34" charset="0"/>
                <a:ea typeface="Tahoma" panose="020B0604030504040204" pitchFamily="34" charset="0"/>
                <a:cs typeface="Tahoma" panose="020B0604030504040204" pitchFamily="34" charset="0"/>
              </a:rPr>
              <a:t>Blessed Virgin Mary and all the saints,</a:t>
            </a:r>
            <a:endParaRPr lang="en-US" dirty="0"/>
          </a:p>
        </p:txBody>
      </p:sp>
    </p:spTree>
    <p:extLst>
      <p:ext uri="{BB962C8B-B14F-4D97-AF65-F5344CB8AC3E}">
        <p14:creationId xmlns:p14="http://schemas.microsoft.com/office/powerpoint/2010/main" val="227592657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2032" y="0"/>
            <a:ext cx="16251936" cy="12192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7" descr="A picture containing bird, blurry&#10;&#10;Description automatically generated">
            <a:extLst>
              <a:ext uri="{FF2B5EF4-FFF2-40B4-BE49-F238E27FC236}">
                <a16:creationId xmlns:a16="http://schemas.microsoft.com/office/drawing/2014/main" id="{5EBF0249-B834-44A9-BDB9-5F94888F68CF}"/>
              </a:ext>
            </a:extLst>
          </p:cNvPr>
          <p:cNvPicPr>
            <a:picLocks noGrp="1" noChangeAspect="1"/>
          </p:cNvPicPr>
          <p:nvPr>
            <p:ph type="pic" idx="1"/>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20431" r="4556" b="1"/>
          <a:stretch/>
        </p:blipFill>
        <p:spPr>
          <a:xfrm>
            <a:off x="20" y="0"/>
            <a:ext cx="16255980" cy="12189721"/>
          </a:xfrm>
          <a:prstGeom prst="rect">
            <a:avLst/>
          </a:prstGeom>
        </p:spPr>
      </p:pic>
      <p:sp>
        <p:nvSpPr>
          <p:cNvPr id="2" name="TextBox 1">
            <a:extLst>
              <a:ext uri="{FF2B5EF4-FFF2-40B4-BE49-F238E27FC236}">
                <a16:creationId xmlns:a16="http://schemas.microsoft.com/office/drawing/2014/main" id="{3A058323-0487-4413-80B8-3209DA620E4A}"/>
              </a:ext>
            </a:extLst>
          </p:cNvPr>
          <p:cNvSpPr txBox="1"/>
          <p:nvPr/>
        </p:nvSpPr>
        <p:spPr>
          <a:xfrm>
            <a:off x="655145" y="7283668"/>
            <a:ext cx="7472855" cy="2308324"/>
          </a:xfrm>
          <a:prstGeom prst="rect">
            <a:avLst/>
          </a:prstGeom>
          <a:noFill/>
        </p:spPr>
        <p:txBody>
          <a:bodyPr wrap="square" rtlCol="0">
            <a:spAutoFit/>
          </a:bodyPr>
          <a:lstStyle/>
          <a:p>
            <a:r>
              <a:rPr lang="en-US" sz="7200" dirty="0">
                <a:solidFill>
                  <a:schemeClr val="bg1"/>
                </a:solidFill>
                <a:latin typeface="Edwardian Script ITC" panose="030303020407070D0804" pitchFamily="66" charset="0"/>
              </a:rPr>
              <a:t>He may pour out the Holy Spirit of His love….</a:t>
            </a:r>
          </a:p>
        </p:txBody>
      </p:sp>
    </p:spTree>
    <p:extLst>
      <p:ext uri="{BB962C8B-B14F-4D97-AF65-F5344CB8AC3E}">
        <p14:creationId xmlns:p14="http://schemas.microsoft.com/office/powerpoint/2010/main" val="299561341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870A1295-61BC-4214-AA3E-D396673024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6255593" cy="12192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317F321-7CFE-499B-9965-197BC4D0A064}"/>
              </a:ext>
            </a:extLst>
          </p:cNvPr>
          <p:cNvSpPr>
            <a:spLocks noGrp="1"/>
          </p:cNvSpPr>
          <p:nvPr>
            <p:ph type="title"/>
          </p:nvPr>
        </p:nvSpPr>
        <p:spPr>
          <a:xfrm>
            <a:off x="1072896" y="9096051"/>
            <a:ext cx="14122898" cy="1778942"/>
          </a:xfrm>
        </p:spPr>
        <p:txBody>
          <a:bodyPr vert="horz" lIns="91440" tIns="45720" rIns="91440" bIns="45720" rtlCol="0" anchor="t">
            <a:normAutofit/>
          </a:bodyPr>
          <a:lstStyle/>
          <a:p>
            <a:pPr defTabSz="914400"/>
            <a:r>
              <a:rPr lang="en-US" sz="3600" dirty="0">
                <a:solidFill>
                  <a:schemeClr val="tx2"/>
                </a:solidFill>
                <a:latin typeface="Tahoma" panose="020B0604030504040204" pitchFamily="34" charset="0"/>
                <a:ea typeface="Tahoma" panose="020B0604030504040204" pitchFamily="34" charset="0"/>
                <a:cs typeface="Tahoma" panose="020B0604030504040204" pitchFamily="34" charset="0"/>
              </a:rPr>
              <a:t>As the deacon invites all to kneel for the Litany, the virgin herself kneels and spiritually prepares to receive from these saints the gifts and graces they want to share with her. </a:t>
            </a:r>
          </a:p>
        </p:txBody>
      </p:sp>
      <p:pic>
        <p:nvPicPr>
          <p:cNvPr id="4" name="Picture 3" descr="A picture containing text, fabric&#10;&#10;Description automatically generated">
            <a:extLst>
              <a:ext uri="{FF2B5EF4-FFF2-40B4-BE49-F238E27FC236}">
                <a16:creationId xmlns:a16="http://schemas.microsoft.com/office/drawing/2014/main" id="{D5C16730-D907-43FE-9C14-7E22E78E4A1D}"/>
              </a:ext>
            </a:extLst>
          </p:cNvPr>
          <p:cNvPicPr>
            <a:picLocks noChangeAspect="1"/>
          </p:cNvPicPr>
          <p:nvPr/>
        </p:nvPicPr>
        <p:blipFill rotWithShape="1">
          <a:blip r:embed="rId2" cstate="print">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t="18660" b="10103"/>
          <a:stretch/>
        </p:blipFill>
        <p:spPr>
          <a:xfrm>
            <a:off x="-1" y="-130618"/>
            <a:ext cx="16256001" cy="7469250"/>
          </a:xfrm>
          <a:prstGeom prst="rect">
            <a:avLst/>
          </a:prstGeom>
        </p:spPr>
      </p:pic>
      <p:grpSp>
        <p:nvGrpSpPr>
          <p:cNvPr id="11" name="Group 10">
            <a:extLst>
              <a:ext uri="{FF2B5EF4-FFF2-40B4-BE49-F238E27FC236}">
                <a16:creationId xmlns:a16="http://schemas.microsoft.com/office/drawing/2014/main" id="{0B139475-2B26-4CA9-9413-DE741E49F7B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 y="5229889"/>
            <a:ext cx="16251935" cy="3251200"/>
            <a:chOff x="-305" y="3144820"/>
            <a:chExt cx="9182100" cy="1551136"/>
          </a:xfrm>
        </p:grpSpPr>
        <p:sp useBgFill="1">
          <p:nvSpPr>
            <p:cNvPr id="12" name="Freeform: Shape 11">
              <a:extLst>
                <a:ext uri="{FF2B5EF4-FFF2-40B4-BE49-F238E27FC236}">
                  <a16:creationId xmlns:a16="http://schemas.microsoft.com/office/drawing/2014/main" id="{16C6BF63-6277-4C39-BE5D-3C341662CE4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3676854"/>
              <a:ext cx="9182100" cy="1019102"/>
            </a:xfrm>
            <a:custGeom>
              <a:avLst/>
              <a:gdLst>
                <a:gd name="connsiteX0" fmla="*/ 0 w 9182100"/>
                <a:gd name="connsiteY0" fmla="*/ 1019102 h 1019102"/>
                <a:gd name="connsiteX1" fmla="*/ 9182100 w 9182100"/>
                <a:gd name="connsiteY1" fmla="*/ 1019102 h 1019102"/>
                <a:gd name="connsiteX2" fmla="*/ 9182100 w 9182100"/>
                <a:gd name="connsiteY2" fmla="*/ 273009 h 1019102"/>
                <a:gd name="connsiteX3" fmla="*/ 9065895 w 9182100"/>
                <a:gd name="connsiteY3" fmla="*/ 278343 h 1019102"/>
                <a:gd name="connsiteX4" fmla="*/ 8261890 w 9182100"/>
                <a:gd name="connsiteY4" fmla="*/ 257769 h 1019102"/>
                <a:gd name="connsiteX5" fmla="*/ 8038624 w 9182100"/>
                <a:gd name="connsiteY5" fmla="*/ 235956 h 1019102"/>
                <a:gd name="connsiteX6" fmla="*/ 7862221 w 9182100"/>
                <a:gd name="connsiteY6" fmla="*/ 213097 h 1019102"/>
                <a:gd name="connsiteX7" fmla="*/ 6238780 w 9182100"/>
                <a:gd name="connsiteY7" fmla="*/ 126419 h 1019102"/>
                <a:gd name="connsiteX8" fmla="*/ 5828729 w 9182100"/>
                <a:gd name="connsiteY8" fmla="*/ 142421 h 1019102"/>
                <a:gd name="connsiteX9" fmla="*/ 5227606 w 9182100"/>
                <a:gd name="connsiteY9" fmla="*/ 219764 h 1019102"/>
                <a:gd name="connsiteX10" fmla="*/ 4394359 w 9182100"/>
                <a:gd name="connsiteY10" fmla="*/ 190713 h 1019102"/>
                <a:gd name="connsiteX11" fmla="*/ 3789236 w 9182100"/>
                <a:gd name="connsiteY11" fmla="*/ 107655 h 1019102"/>
                <a:gd name="connsiteX12" fmla="*/ 3391567 w 9182100"/>
                <a:gd name="connsiteY12" fmla="*/ 30502 h 1019102"/>
                <a:gd name="connsiteX13" fmla="*/ 2180177 w 9182100"/>
                <a:gd name="connsiteY13" fmla="*/ 67745 h 1019102"/>
                <a:gd name="connsiteX14" fmla="*/ 1543336 w 9182100"/>
                <a:gd name="connsiteY14" fmla="*/ 209953 h 1019102"/>
                <a:gd name="connsiteX15" fmla="*/ 1276731 w 9182100"/>
                <a:gd name="connsiteY15" fmla="*/ 286439 h 1019102"/>
                <a:gd name="connsiteX16" fmla="*/ 441293 w 9182100"/>
                <a:gd name="connsiteY16" fmla="*/ 292345 h 1019102"/>
                <a:gd name="connsiteX17" fmla="*/ 0 w 9182100"/>
                <a:gd name="connsiteY17" fmla="*/ 135563 h 1019102"/>
                <a:gd name="connsiteX18" fmla="*/ 0 w 9182100"/>
                <a:gd name="connsiteY18" fmla="*/ 1019102 h 1019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182100" h="1019102">
                  <a:moveTo>
                    <a:pt x="0" y="1019102"/>
                  </a:moveTo>
                  <a:lnTo>
                    <a:pt x="9182100" y="1019102"/>
                  </a:lnTo>
                  <a:lnTo>
                    <a:pt x="9182100" y="273009"/>
                  </a:lnTo>
                  <a:cubicBezTo>
                    <a:pt x="9143429" y="275485"/>
                    <a:pt x="9104662" y="277200"/>
                    <a:pt x="9065895" y="278343"/>
                  </a:cubicBezTo>
                  <a:cubicBezTo>
                    <a:pt x="8798243" y="285201"/>
                    <a:pt x="8529066" y="277009"/>
                    <a:pt x="8261890" y="257769"/>
                  </a:cubicBezTo>
                  <a:cubicBezTo>
                    <a:pt x="8187024" y="251863"/>
                    <a:pt x="8112443" y="245386"/>
                    <a:pt x="8038624" y="235956"/>
                  </a:cubicBezTo>
                  <a:cubicBezTo>
                    <a:pt x="7980140" y="228051"/>
                    <a:pt x="7920228" y="219002"/>
                    <a:pt x="7862221" y="213097"/>
                  </a:cubicBezTo>
                  <a:cubicBezTo>
                    <a:pt x="7322439" y="159280"/>
                    <a:pt x="6780943" y="130991"/>
                    <a:pt x="6238780" y="126419"/>
                  </a:cubicBezTo>
                  <a:cubicBezTo>
                    <a:pt x="6102477" y="126324"/>
                    <a:pt x="5964745" y="128800"/>
                    <a:pt x="5828729" y="142421"/>
                  </a:cubicBezTo>
                  <a:cubicBezTo>
                    <a:pt x="5624703" y="162328"/>
                    <a:pt x="5429441" y="202048"/>
                    <a:pt x="5227606" y="219764"/>
                  </a:cubicBezTo>
                  <a:cubicBezTo>
                    <a:pt x="4950238" y="245767"/>
                    <a:pt x="4670393" y="228527"/>
                    <a:pt x="4394359" y="190713"/>
                  </a:cubicBezTo>
                  <a:cubicBezTo>
                    <a:pt x="4193381" y="163090"/>
                    <a:pt x="3988880" y="147755"/>
                    <a:pt x="3789236" y="107655"/>
                  </a:cubicBezTo>
                  <a:cubicBezTo>
                    <a:pt x="3660743" y="85271"/>
                    <a:pt x="3520249" y="51648"/>
                    <a:pt x="3391567" y="30502"/>
                  </a:cubicBezTo>
                  <a:cubicBezTo>
                    <a:pt x="2990469" y="-28553"/>
                    <a:pt x="2579370" y="5928"/>
                    <a:pt x="2180177" y="67745"/>
                  </a:cubicBezTo>
                  <a:cubicBezTo>
                    <a:pt x="1965198" y="103273"/>
                    <a:pt x="1751648" y="146136"/>
                    <a:pt x="1543336" y="209953"/>
                  </a:cubicBezTo>
                  <a:cubicBezTo>
                    <a:pt x="1456087" y="238528"/>
                    <a:pt x="1365885" y="264627"/>
                    <a:pt x="1276731" y="286439"/>
                  </a:cubicBezTo>
                  <a:cubicBezTo>
                    <a:pt x="1001173" y="335398"/>
                    <a:pt x="716471" y="346923"/>
                    <a:pt x="441293" y="292345"/>
                  </a:cubicBezTo>
                  <a:cubicBezTo>
                    <a:pt x="285655" y="263198"/>
                    <a:pt x="143923" y="198237"/>
                    <a:pt x="0" y="135563"/>
                  </a:cubicBezTo>
                  <a:lnTo>
                    <a:pt x="0" y="1019102"/>
                  </a:lnTo>
                  <a:close/>
                </a:path>
              </a:pathLst>
            </a:custGeom>
            <a:ln w="9525" cap="flat">
              <a:noFill/>
              <a:prstDash val="solid"/>
              <a:miter/>
            </a:ln>
          </p:spPr>
          <p:txBody>
            <a:bodyPr rtlCol="0" anchor="ctr"/>
            <a:lstStyle/>
            <a:p>
              <a:endParaRPr lang="en-US" dirty="0"/>
            </a:p>
          </p:txBody>
        </p:sp>
        <p:sp>
          <p:nvSpPr>
            <p:cNvPr id="13" name="Freeform: Shape 12">
              <a:extLst>
                <a:ext uri="{FF2B5EF4-FFF2-40B4-BE49-F238E27FC236}">
                  <a16:creationId xmlns:a16="http://schemas.microsoft.com/office/drawing/2014/main" id="{6EA3BAD9-C130-4A9C-9086-20D132A6CF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3144820"/>
              <a:ext cx="9182100" cy="932744"/>
            </a:xfrm>
            <a:custGeom>
              <a:avLst/>
              <a:gdLst>
                <a:gd name="connsiteX0" fmla="*/ 9182100 w 9182100"/>
                <a:gd name="connsiteY0" fmla="*/ 396420 h 932744"/>
                <a:gd name="connsiteX1" fmla="*/ 9103805 w 9182100"/>
                <a:gd name="connsiteY1" fmla="*/ 392229 h 932744"/>
                <a:gd name="connsiteX2" fmla="*/ 8712422 w 9182100"/>
                <a:gd name="connsiteY2" fmla="*/ 359749 h 932744"/>
                <a:gd name="connsiteX3" fmla="*/ 8322755 w 9182100"/>
                <a:gd name="connsiteY3" fmla="*/ 313362 h 932744"/>
                <a:gd name="connsiteX4" fmla="*/ 8134826 w 9182100"/>
                <a:gd name="connsiteY4" fmla="*/ 283930 h 932744"/>
                <a:gd name="connsiteX5" fmla="*/ 8090916 w 9182100"/>
                <a:gd name="connsiteY5" fmla="*/ 275643 h 932744"/>
                <a:gd name="connsiteX6" fmla="*/ 8069485 w 9182100"/>
                <a:gd name="connsiteY6" fmla="*/ 271262 h 932744"/>
                <a:gd name="connsiteX7" fmla="*/ 8041862 w 9182100"/>
                <a:gd name="connsiteY7" fmla="*/ 266595 h 932744"/>
                <a:gd name="connsiteX8" fmla="*/ 7986903 w 9182100"/>
                <a:gd name="connsiteY8" fmla="*/ 257546 h 932744"/>
                <a:gd name="connsiteX9" fmla="*/ 7934230 w 9182100"/>
                <a:gd name="connsiteY9" fmla="*/ 249640 h 932744"/>
                <a:gd name="connsiteX10" fmla="*/ 7727537 w 9182100"/>
                <a:gd name="connsiteY10" fmla="*/ 221922 h 932744"/>
                <a:gd name="connsiteX11" fmla="*/ 7625239 w 9182100"/>
                <a:gd name="connsiteY11" fmla="*/ 209730 h 932744"/>
                <a:gd name="connsiteX12" fmla="*/ 7523227 w 9182100"/>
                <a:gd name="connsiteY12" fmla="*/ 198110 h 932744"/>
                <a:gd name="connsiteX13" fmla="*/ 7115651 w 9182100"/>
                <a:gd name="connsiteY13" fmla="*/ 158010 h 932744"/>
                <a:gd name="connsiteX14" fmla="*/ 6706839 w 9182100"/>
                <a:gd name="connsiteY14" fmla="*/ 126958 h 932744"/>
                <a:gd name="connsiteX15" fmla="*/ 6604064 w 9182100"/>
                <a:gd name="connsiteY15" fmla="*/ 120862 h 932744"/>
                <a:gd name="connsiteX16" fmla="*/ 6501003 w 9182100"/>
                <a:gd name="connsiteY16" fmla="*/ 115338 h 932744"/>
                <a:gd name="connsiteX17" fmla="*/ 6397467 w 9182100"/>
                <a:gd name="connsiteY17" fmla="*/ 110385 h 932744"/>
                <a:gd name="connsiteX18" fmla="*/ 6293168 w 9182100"/>
                <a:gd name="connsiteY18" fmla="*/ 106860 h 932744"/>
                <a:gd name="connsiteX19" fmla="*/ 6079712 w 9182100"/>
                <a:gd name="connsiteY19" fmla="*/ 103908 h 932744"/>
                <a:gd name="connsiteX20" fmla="*/ 6024563 w 9182100"/>
                <a:gd name="connsiteY20" fmla="*/ 104479 h 932744"/>
                <a:gd name="connsiteX21" fmla="*/ 5968080 w 9182100"/>
                <a:gd name="connsiteY21" fmla="*/ 106479 h 932744"/>
                <a:gd name="connsiteX22" fmla="*/ 5855875 w 9182100"/>
                <a:gd name="connsiteY22" fmla="*/ 113242 h 932744"/>
                <a:gd name="connsiteX23" fmla="*/ 5439251 w 9182100"/>
                <a:gd name="connsiteY23" fmla="*/ 160105 h 932744"/>
                <a:gd name="connsiteX24" fmla="*/ 5075396 w 9182100"/>
                <a:gd name="connsiteY24" fmla="*/ 186585 h 932744"/>
                <a:gd name="connsiteX25" fmla="*/ 4712780 w 9182100"/>
                <a:gd name="connsiteY25" fmla="*/ 171249 h 932744"/>
                <a:gd name="connsiteX26" fmla="*/ 4666679 w 9182100"/>
                <a:gd name="connsiteY26" fmla="*/ 166773 h 932744"/>
                <a:gd name="connsiteX27" fmla="*/ 4620292 w 9182100"/>
                <a:gd name="connsiteY27" fmla="*/ 161629 h 932744"/>
                <a:gd name="connsiteX28" fmla="*/ 4573810 w 9182100"/>
                <a:gd name="connsiteY28" fmla="*/ 156009 h 932744"/>
                <a:gd name="connsiteX29" fmla="*/ 4550569 w 9182100"/>
                <a:gd name="connsiteY29" fmla="*/ 153057 h 932744"/>
                <a:gd name="connsiteX30" fmla="*/ 4538948 w 9182100"/>
                <a:gd name="connsiteY30" fmla="*/ 151628 h 932744"/>
                <a:gd name="connsiteX31" fmla="*/ 4526566 w 9182100"/>
                <a:gd name="connsiteY31" fmla="*/ 149913 h 932744"/>
                <a:gd name="connsiteX32" fmla="*/ 4327779 w 9182100"/>
                <a:gd name="connsiteY32" fmla="*/ 122862 h 932744"/>
                <a:gd name="connsiteX33" fmla="*/ 3929729 w 9182100"/>
                <a:gd name="connsiteY33" fmla="*/ 68189 h 932744"/>
                <a:gd name="connsiteX34" fmla="*/ 3729133 w 9182100"/>
                <a:gd name="connsiteY34" fmla="*/ 41900 h 932744"/>
                <a:gd name="connsiteX35" fmla="*/ 3628930 w 9182100"/>
                <a:gd name="connsiteY35" fmla="*/ 28946 h 932744"/>
                <a:gd name="connsiteX36" fmla="*/ 3573399 w 9182100"/>
                <a:gd name="connsiteY36" fmla="*/ 22278 h 932744"/>
                <a:gd name="connsiteX37" fmla="*/ 3516916 w 9182100"/>
                <a:gd name="connsiteY37" fmla="*/ 16468 h 932744"/>
                <a:gd name="connsiteX38" fmla="*/ 3074670 w 9182100"/>
                <a:gd name="connsiteY38" fmla="*/ 752 h 932744"/>
                <a:gd name="connsiteX39" fmla="*/ 2858738 w 9182100"/>
                <a:gd name="connsiteY39" fmla="*/ 8753 h 932744"/>
                <a:gd name="connsiteX40" fmla="*/ 2645474 w 9182100"/>
                <a:gd name="connsiteY40" fmla="*/ 25326 h 932744"/>
                <a:gd name="connsiteX41" fmla="*/ 1810798 w 9182100"/>
                <a:gd name="connsiteY41" fmla="*/ 158010 h 932744"/>
                <a:gd name="connsiteX42" fmla="*/ 1602772 w 9182100"/>
                <a:gd name="connsiteY42" fmla="*/ 208111 h 932744"/>
                <a:gd name="connsiteX43" fmla="*/ 1548860 w 9182100"/>
                <a:gd name="connsiteY43" fmla="*/ 222780 h 932744"/>
                <a:gd name="connsiteX44" fmla="*/ 1501331 w 9182100"/>
                <a:gd name="connsiteY44" fmla="*/ 236115 h 932744"/>
                <a:gd name="connsiteX45" fmla="*/ 1411224 w 9182100"/>
                <a:gd name="connsiteY45" fmla="*/ 260880 h 932744"/>
                <a:gd name="connsiteX46" fmla="*/ 1050893 w 9182100"/>
                <a:gd name="connsiteY46" fmla="*/ 338032 h 932744"/>
                <a:gd name="connsiteX47" fmla="*/ 871252 w 9182100"/>
                <a:gd name="connsiteY47" fmla="*/ 360511 h 932744"/>
                <a:gd name="connsiteX48" fmla="*/ 781812 w 9182100"/>
                <a:gd name="connsiteY48" fmla="*/ 366512 h 932744"/>
                <a:gd name="connsiteX49" fmla="*/ 692563 w 9182100"/>
                <a:gd name="connsiteY49" fmla="*/ 369655 h 932744"/>
                <a:gd name="connsiteX50" fmla="*/ 515017 w 9182100"/>
                <a:gd name="connsiteY50" fmla="*/ 363940 h 932744"/>
                <a:gd name="connsiteX51" fmla="*/ 337661 w 9182100"/>
                <a:gd name="connsiteY51" fmla="*/ 341937 h 932744"/>
                <a:gd name="connsiteX52" fmla="*/ 156972 w 9182100"/>
                <a:gd name="connsiteY52" fmla="*/ 303456 h 932744"/>
                <a:gd name="connsiteX53" fmla="*/ 0 w 9182100"/>
                <a:gd name="connsiteY53" fmla="*/ 261642 h 932744"/>
                <a:gd name="connsiteX54" fmla="*/ 0 w 9182100"/>
                <a:gd name="connsiteY54" fmla="*/ 713412 h 932744"/>
                <a:gd name="connsiteX55" fmla="*/ 9144 w 9182100"/>
                <a:gd name="connsiteY55" fmla="*/ 717699 h 932744"/>
                <a:gd name="connsiteX56" fmla="*/ 213360 w 9182100"/>
                <a:gd name="connsiteY56" fmla="*/ 801042 h 932744"/>
                <a:gd name="connsiteX57" fmla="*/ 653510 w 9182100"/>
                <a:gd name="connsiteY57" fmla="*/ 908199 h 932744"/>
                <a:gd name="connsiteX58" fmla="*/ 1101947 w 9182100"/>
                <a:gd name="connsiteY58" fmla="*/ 930773 h 932744"/>
                <a:gd name="connsiteX59" fmla="*/ 1540002 w 9182100"/>
                <a:gd name="connsiteY59" fmla="*/ 889434 h 932744"/>
                <a:gd name="connsiteX60" fmla="*/ 1647158 w 9182100"/>
                <a:gd name="connsiteY60" fmla="*/ 871242 h 932744"/>
                <a:gd name="connsiteX61" fmla="*/ 1698117 w 9182100"/>
                <a:gd name="connsiteY61" fmla="*/ 862193 h 932744"/>
                <a:gd name="connsiteX62" fmla="*/ 1742789 w 9182100"/>
                <a:gd name="connsiteY62" fmla="*/ 854668 h 932744"/>
                <a:gd name="connsiteX63" fmla="*/ 1931003 w 9182100"/>
                <a:gd name="connsiteY63" fmla="*/ 826950 h 932744"/>
                <a:gd name="connsiteX64" fmla="*/ 2314861 w 9182100"/>
                <a:gd name="connsiteY64" fmla="*/ 783897 h 932744"/>
                <a:gd name="connsiteX65" fmla="*/ 2506885 w 9182100"/>
                <a:gd name="connsiteY65" fmla="*/ 768086 h 932744"/>
                <a:gd name="connsiteX66" fmla="*/ 2602611 w 9182100"/>
                <a:gd name="connsiteY66" fmla="*/ 762085 h 932744"/>
                <a:gd name="connsiteX67" fmla="*/ 2698052 w 9182100"/>
                <a:gd name="connsiteY67" fmla="*/ 756846 h 932744"/>
                <a:gd name="connsiteX68" fmla="*/ 2887980 w 9182100"/>
                <a:gd name="connsiteY68" fmla="*/ 750846 h 932744"/>
                <a:gd name="connsiteX69" fmla="*/ 3075813 w 9182100"/>
                <a:gd name="connsiteY69" fmla="*/ 750179 h 932744"/>
                <a:gd name="connsiteX70" fmla="*/ 3168587 w 9182100"/>
                <a:gd name="connsiteY70" fmla="*/ 752751 h 932744"/>
                <a:gd name="connsiteX71" fmla="*/ 3260408 w 9182100"/>
                <a:gd name="connsiteY71" fmla="*/ 756656 h 932744"/>
                <a:gd name="connsiteX72" fmla="*/ 3440049 w 9182100"/>
                <a:gd name="connsiteY72" fmla="*/ 771610 h 932744"/>
                <a:gd name="connsiteX73" fmla="*/ 3483864 w 9182100"/>
                <a:gd name="connsiteY73" fmla="*/ 776849 h 932744"/>
                <a:gd name="connsiteX74" fmla="*/ 3528536 w 9182100"/>
                <a:gd name="connsiteY74" fmla="*/ 782469 h 932744"/>
                <a:gd name="connsiteX75" fmla="*/ 3628549 w 9182100"/>
                <a:gd name="connsiteY75" fmla="*/ 796089 h 932744"/>
                <a:gd name="connsiteX76" fmla="*/ 3828574 w 9182100"/>
                <a:gd name="connsiteY76" fmla="*/ 823140 h 932744"/>
                <a:gd name="connsiteX77" fmla="*/ 4231196 w 9182100"/>
                <a:gd name="connsiteY77" fmla="*/ 874099 h 932744"/>
                <a:gd name="connsiteX78" fmla="*/ 4433126 w 9182100"/>
                <a:gd name="connsiteY78" fmla="*/ 897435 h 932744"/>
                <a:gd name="connsiteX79" fmla="*/ 4485990 w 9182100"/>
                <a:gd name="connsiteY79" fmla="*/ 903246 h 932744"/>
                <a:gd name="connsiteX80" fmla="*/ 4539806 w 9182100"/>
                <a:gd name="connsiteY80" fmla="*/ 908961 h 932744"/>
                <a:gd name="connsiteX81" fmla="*/ 4593908 w 9182100"/>
                <a:gd name="connsiteY81" fmla="*/ 914199 h 932744"/>
                <a:gd name="connsiteX82" fmla="*/ 4648296 w 9182100"/>
                <a:gd name="connsiteY82" fmla="*/ 918771 h 932744"/>
                <a:gd name="connsiteX83" fmla="*/ 5092446 w 9182100"/>
                <a:gd name="connsiteY83" fmla="*/ 931154 h 932744"/>
                <a:gd name="connsiteX84" fmla="*/ 5533168 w 9182100"/>
                <a:gd name="connsiteY84" fmla="*/ 891816 h 932744"/>
                <a:gd name="connsiteX85" fmla="*/ 5918169 w 9182100"/>
                <a:gd name="connsiteY85" fmla="*/ 840666 h 932744"/>
                <a:gd name="connsiteX86" fmla="*/ 6007323 w 9182100"/>
                <a:gd name="connsiteY86" fmla="*/ 833237 h 932744"/>
                <a:gd name="connsiteX87" fmla="*/ 6051709 w 9182100"/>
                <a:gd name="connsiteY87" fmla="*/ 830570 h 932744"/>
                <a:gd name="connsiteX88" fmla="*/ 6097429 w 9182100"/>
                <a:gd name="connsiteY88" fmla="*/ 828379 h 932744"/>
                <a:gd name="connsiteX89" fmla="*/ 6287834 w 9182100"/>
                <a:gd name="connsiteY89" fmla="*/ 822569 h 932744"/>
                <a:gd name="connsiteX90" fmla="*/ 6681597 w 9182100"/>
                <a:gd name="connsiteY90" fmla="*/ 821235 h 932744"/>
                <a:gd name="connsiteX91" fmla="*/ 7079647 w 9182100"/>
                <a:gd name="connsiteY91" fmla="*/ 826569 h 932744"/>
                <a:gd name="connsiteX92" fmla="*/ 7478173 w 9182100"/>
                <a:gd name="connsiteY92" fmla="*/ 836094 h 932744"/>
                <a:gd name="connsiteX93" fmla="*/ 7871937 w 9182100"/>
                <a:gd name="connsiteY93" fmla="*/ 851430 h 932744"/>
                <a:gd name="connsiteX94" fmla="*/ 7919657 w 9182100"/>
                <a:gd name="connsiteY94" fmla="*/ 854097 h 932744"/>
                <a:gd name="connsiteX95" fmla="*/ 7964901 w 9182100"/>
                <a:gd name="connsiteY95" fmla="*/ 857240 h 932744"/>
                <a:gd name="connsiteX96" fmla="*/ 8015955 w 9182100"/>
                <a:gd name="connsiteY96" fmla="*/ 861050 h 932744"/>
                <a:gd name="connsiteX97" fmla="*/ 8072247 w 9182100"/>
                <a:gd name="connsiteY97" fmla="*/ 864384 h 932744"/>
                <a:gd name="connsiteX98" fmla="*/ 8286750 w 9182100"/>
                <a:gd name="connsiteY98" fmla="*/ 868384 h 932744"/>
                <a:gd name="connsiteX99" fmla="*/ 8704040 w 9182100"/>
                <a:gd name="connsiteY99" fmla="*/ 853716 h 932744"/>
                <a:gd name="connsiteX100" fmla="*/ 9120188 w 9182100"/>
                <a:gd name="connsiteY100" fmla="*/ 814092 h 932744"/>
                <a:gd name="connsiteX101" fmla="*/ 9181909 w 9182100"/>
                <a:gd name="connsiteY101" fmla="*/ 805519 h 932744"/>
                <a:gd name="connsiteX102" fmla="*/ 9181909 w 9182100"/>
                <a:gd name="connsiteY102" fmla="*/ 396420 h 932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9182100" h="932744">
                  <a:moveTo>
                    <a:pt x="9182100" y="396420"/>
                  </a:moveTo>
                  <a:cubicBezTo>
                    <a:pt x="9156097" y="395182"/>
                    <a:pt x="9129999" y="393753"/>
                    <a:pt x="9103805" y="392229"/>
                  </a:cubicBezTo>
                  <a:cubicBezTo>
                    <a:pt x="8974169" y="384419"/>
                    <a:pt x="8843105" y="372989"/>
                    <a:pt x="8712422" y="359749"/>
                  </a:cubicBezTo>
                  <a:cubicBezTo>
                    <a:pt x="8581739" y="346319"/>
                    <a:pt x="8451056" y="331269"/>
                    <a:pt x="8322755" y="313362"/>
                  </a:cubicBezTo>
                  <a:cubicBezTo>
                    <a:pt x="8258747" y="304695"/>
                    <a:pt x="8195120" y="294979"/>
                    <a:pt x="8134826" y="283930"/>
                  </a:cubicBezTo>
                  <a:cubicBezTo>
                    <a:pt x="8119872" y="281168"/>
                    <a:pt x="8105013" y="278501"/>
                    <a:pt x="8090916" y="275643"/>
                  </a:cubicBezTo>
                  <a:lnTo>
                    <a:pt x="8069485" y="271262"/>
                  </a:lnTo>
                  <a:lnTo>
                    <a:pt x="8041862" y="266595"/>
                  </a:lnTo>
                  <a:cubicBezTo>
                    <a:pt x="8023574" y="263547"/>
                    <a:pt x="8004524" y="260213"/>
                    <a:pt x="7986903" y="257546"/>
                  </a:cubicBezTo>
                  <a:lnTo>
                    <a:pt x="7934230" y="249640"/>
                  </a:lnTo>
                  <a:cubicBezTo>
                    <a:pt x="7864221" y="239258"/>
                    <a:pt x="7795832" y="230209"/>
                    <a:pt x="7727537" y="221922"/>
                  </a:cubicBezTo>
                  <a:lnTo>
                    <a:pt x="7625239" y="209730"/>
                  </a:lnTo>
                  <a:lnTo>
                    <a:pt x="7523227" y="198110"/>
                  </a:lnTo>
                  <a:cubicBezTo>
                    <a:pt x="7387209" y="183060"/>
                    <a:pt x="7251573" y="170392"/>
                    <a:pt x="7115651" y="158010"/>
                  </a:cubicBezTo>
                  <a:cubicBezTo>
                    <a:pt x="6979730" y="146580"/>
                    <a:pt x="6843522" y="135721"/>
                    <a:pt x="6706839" y="126958"/>
                  </a:cubicBezTo>
                  <a:lnTo>
                    <a:pt x="6604064" y="120862"/>
                  </a:lnTo>
                  <a:cubicBezTo>
                    <a:pt x="6569869" y="118767"/>
                    <a:pt x="6535484" y="116862"/>
                    <a:pt x="6501003" y="115338"/>
                  </a:cubicBezTo>
                  <a:lnTo>
                    <a:pt x="6397467" y="110385"/>
                  </a:lnTo>
                  <a:lnTo>
                    <a:pt x="6293168" y="106860"/>
                  </a:lnTo>
                  <a:cubicBezTo>
                    <a:pt x="6222969" y="105146"/>
                    <a:pt x="6152769" y="103527"/>
                    <a:pt x="6079712" y="103908"/>
                  </a:cubicBezTo>
                  <a:cubicBezTo>
                    <a:pt x="6061710" y="103908"/>
                    <a:pt x="6043708" y="103812"/>
                    <a:pt x="6024563" y="104479"/>
                  </a:cubicBezTo>
                  <a:cubicBezTo>
                    <a:pt x="6005703" y="104955"/>
                    <a:pt x="5986844" y="105527"/>
                    <a:pt x="5968080" y="106479"/>
                  </a:cubicBezTo>
                  <a:cubicBezTo>
                    <a:pt x="5930456" y="108003"/>
                    <a:pt x="5893023" y="110385"/>
                    <a:pt x="5855875" y="113242"/>
                  </a:cubicBezTo>
                  <a:cubicBezTo>
                    <a:pt x="5706904" y="124577"/>
                    <a:pt x="5565934" y="145151"/>
                    <a:pt x="5439251" y="160105"/>
                  </a:cubicBezTo>
                  <a:cubicBezTo>
                    <a:pt x="5311902" y="175536"/>
                    <a:pt x="5194745" y="184680"/>
                    <a:pt x="5075396" y="186585"/>
                  </a:cubicBezTo>
                  <a:cubicBezTo>
                    <a:pt x="4956429" y="188490"/>
                    <a:pt x="4835748" y="182775"/>
                    <a:pt x="4712780" y="171249"/>
                  </a:cubicBezTo>
                  <a:lnTo>
                    <a:pt x="4666679" y="166773"/>
                  </a:lnTo>
                  <a:lnTo>
                    <a:pt x="4620292" y="161629"/>
                  </a:lnTo>
                  <a:cubicBezTo>
                    <a:pt x="4604862" y="160010"/>
                    <a:pt x="4589336" y="157914"/>
                    <a:pt x="4573810" y="156009"/>
                  </a:cubicBezTo>
                  <a:lnTo>
                    <a:pt x="4550569" y="153057"/>
                  </a:lnTo>
                  <a:lnTo>
                    <a:pt x="4538948" y="151628"/>
                  </a:lnTo>
                  <a:lnTo>
                    <a:pt x="4526566" y="149913"/>
                  </a:lnTo>
                  <a:lnTo>
                    <a:pt x="4327779" y="122862"/>
                  </a:lnTo>
                  <a:lnTo>
                    <a:pt x="3929729" y="68189"/>
                  </a:lnTo>
                  <a:lnTo>
                    <a:pt x="3729133" y="41900"/>
                  </a:lnTo>
                  <a:lnTo>
                    <a:pt x="3628930" y="28946"/>
                  </a:lnTo>
                  <a:lnTo>
                    <a:pt x="3573399" y="22278"/>
                  </a:lnTo>
                  <a:cubicBezTo>
                    <a:pt x="3554445" y="19992"/>
                    <a:pt x="3535585" y="17992"/>
                    <a:pt x="3516916" y="16468"/>
                  </a:cubicBezTo>
                  <a:cubicBezTo>
                    <a:pt x="3366611" y="2752"/>
                    <a:pt x="3219736" y="-2010"/>
                    <a:pt x="3074670" y="752"/>
                  </a:cubicBezTo>
                  <a:cubicBezTo>
                    <a:pt x="3002280" y="2181"/>
                    <a:pt x="2930176" y="4467"/>
                    <a:pt x="2858738" y="8753"/>
                  </a:cubicBezTo>
                  <a:cubicBezTo>
                    <a:pt x="2787206" y="13039"/>
                    <a:pt x="2716149" y="18754"/>
                    <a:pt x="2645474" y="25326"/>
                  </a:cubicBezTo>
                  <a:cubicBezTo>
                    <a:pt x="2362581" y="52473"/>
                    <a:pt x="2085975" y="97145"/>
                    <a:pt x="1810798" y="158010"/>
                  </a:cubicBezTo>
                  <a:cubicBezTo>
                    <a:pt x="1741837" y="173345"/>
                    <a:pt x="1673066" y="189442"/>
                    <a:pt x="1602772" y="208111"/>
                  </a:cubicBezTo>
                  <a:lnTo>
                    <a:pt x="1548860" y="222780"/>
                  </a:lnTo>
                  <a:lnTo>
                    <a:pt x="1501331" y="236115"/>
                  </a:lnTo>
                  <a:cubicBezTo>
                    <a:pt x="1471327" y="244497"/>
                    <a:pt x="1441228" y="253450"/>
                    <a:pt x="1411224" y="260880"/>
                  </a:cubicBezTo>
                  <a:cubicBezTo>
                    <a:pt x="1291209" y="293074"/>
                    <a:pt x="1170813" y="318982"/>
                    <a:pt x="1050893" y="338032"/>
                  </a:cubicBezTo>
                  <a:cubicBezTo>
                    <a:pt x="990790" y="347557"/>
                    <a:pt x="931069" y="354796"/>
                    <a:pt x="871252" y="360511"/>
                  </a:cubicBezTo>
                  <a:cubicBezTo>
                    <a:pt x="841438" y="362702"/>
                    <a:pt x="811530" y="365559"/>
                    <a:pt x="781812" y="366512"/>
                  </a:cubicBezTo>
                  <a:cubicBezTo>
                    <a:pt x="751904" y="368512"/>
                    <a:pt x="722376" y="368893"/>
                    <a:pt x="692563" y="369655"/>
                  </a:cubicBezTo>
                  <a:cubicBezTo>
                    <a:pt x="633222" y="370036"/>
                    <a:pt x="574167" y="368131"/>
                    <a:pt x="515017" y="363940"/>
                  </a:cubicBezTo>
                  <a:cubicBezTo>
                    <a:pt x="455867" y="359749"/>
                    <a:pt x="397097" y="351748"/>
                    <a:pt x="337661" y="341937"/>
                  </a:cubicBezTo>
                  <a:cubicBezTo>
                    <a:pt x="278225" y="331936"/>
                    <a:pt x="218599" y="318696"/>
                    <a:pt x="156972" y="303456"/>
                  </a:cubicBezTo>
                  <a:cubicBezTo>
                    <a:pt x="106680" y="290883"/>
                    <a:pt x="55150" y="276405"/>
                    <a:pt x="0" y="261642"/>
                  </a:cubicBezTo>
                  <a:lnTo>
                    <a:pt x="0" y="713412"/>
                  </a:lnTo>
                  <a:cubicBezTo>
                    <a:pt x="3048" y="714841"/>
                    <a:pt x="6096" y="716270"/>
                    <a:pt x="9144" y="717699"/>
                  </a:cubicBezTo>
                  <a:cubicBezTo>
                    <a:pt x="74295" y="747798"/>
                    <a:pt x="142875" y="775896"/>
                    <a:pt x="213360" y="801042"/>
                  </a:cubicBezTo>
                  <a:cubicBezTo>
                    <a:pt x="354521" y="851715"/>
                    <a:pt x="503873" y="887244"/>
                    <a:pt x="653510" y="908199"/>
                  </a:cubicBezTo>
                  <a:cubicBezTo>
                    <a:pt x="803338" y="928773"/>
                    <a:pt x="953929" y="935631"/>
                    <a:pt x="1101947" y="930773"/>
                  </a:cubicBezTo>
                  <a:cubicBezTo>
                    <a:pt x="1250252" y="926582"/>
                    <a:pt x="1396365" y="911437"/>
                    <a:pt x="1540002" y="889434"/>
                  </a:cubicBezTo>
                  <a:cubicBezTo>
                    <a:pt x="1576197" y="884386"/>
                    <a:pt x="1611535" y="877433"/>
                    <a:pt x="1647158" y="871242"/>
                  </a:cubicBezTo>
                  <a:lnTo>
                    <a:pt x="1698117" y="862193"/>
                  </a:lnTo>
                  <a:lnTo>
                    <a:pt x="1742789" y="854668"/>
                  </a:lnTo>
                  <a:cubicBezTo>
                    <a:pt x="1804035" y="845048"/>
                    <a:pt x="1867472" y="835428"/>
                    <a:pt x="1931003" y="826950"/>
                  </a:cubicBezTo>
                  <a:cubicBezTo>
                    <a:pt x="2058353" y="810282"/>
                    <a:pt x="2186750" y="795327"/>
                    <a:pt x="2314861" y="783897"/>
                  </a:cubicBezTo>
                  <a:cubicBezTo>
                    <a:pt x="2378964" y="778087"/>
                    <a:pt x="2442972" y="772467"/>
                    <a:pt x="2506885" y="768086"/>
                  </a:cubicBezTo>
                  <a:cubicBezTo>
                    <a:pt x="2538794" y="765990"/>
                    <a:pt x="2570798" y="763800"/>
                    <a:pt x="2602611" y="762085"/>
                  </a:cubicBezTo>
                  <a:cubicBezTo>
                    <a:pt x="2634520" y="760180"/>
                    <a:pt x="2666333" y="758370"/>
                    <a:pt x="2698052" y="756846"/>
                  </a:cubicBezTo>
                  <a:cubicBezTo>
                    <a:pt x="2761583" y="753894"/>
                    <a:pt x="2825020" y="751703"/>
                    <a:pt x="2887980" y="750846"/>
                  </a:cubicBezTo>
                  <a:cubicBezTo>
                    <a:pt x="2951036" y="749417"/>
                    <a:pt x="3013615" y="749322"/>
                    <a:pt x="3075813" y="750179"/>
                  </a:cubicBezTo>
                  <a:cubicBezTo>
                    <a:pt x="3106865" y="750846"/>
                    <a:pt x="3137916" y="751417"/>
                    <a:pt x="3168587" y="752751"/>
                  </a:cubicBezTo>
                  <a:cubicBezTo>
                    <a:pt x="3199448" y="753703"/>
                    <a:pt x="3229928" y="755227"/>
                    <a:pt x="3260408" y="756656"/>
                  </a:cubicBezTo>
                  <a:cubicBezTo>
                    <a:pt x="3320987" y="760466"/>
                    <a:pt x="3381470" y="764562"/>
                    <a:pt x="3440049" y="771610"/>
                  </a:cubicBezTo>
                  <a:cubicBezTo>
                    <a:pt x="3454908" y="773039"/>
                    <a:pt x="3469386" y="775039"/>
                    <a:pt x="3483864" y="776849"/>
                  </a:cubicBezTo>
                  <a:lnTo>
                    <a:pt x="3528536" y="782469"/>
                  </a:lnTo>
                  <a:lnTo>
                    <a:pt x="3628549" y="796089"/>
                  </a:lnTo>
                  <a:lnTo>
                    <a:pt x="3828574" y="823140"/>
                  </a:lnTo>
                  <a:cubicBezTo>
                    <a:pt x="3962019" y="840190"/>
                    <a:pt x="4095750" y="858573"/>
                    <a:pt x="4231196" y="874099"/>
                  </a:cubicBezTo>
                  <a:lnTo>
                    <a:pt x="4433126" y="897435"/>
                  </a:lnTo>
                  <a:lnTo>
                    <a:pt x="4485990" y="903246"/>
                  </a:lnTo>
                  <a:cubicBezTo>
                    <a:pt x="4503897" y="905151"/>
                    <a:pt x="4521708" y="907341"/>
                    <a:pt x="4539806" y="908961"/>
                  </a:cubicBezTo>
                  <a:lnTo>
                    <a:pt x="4593908" y="914199"/>
                  </a:lnTo>
                  <a:lnTo>
                    <a:pt x="4648296" y="918771"/>
                  </a:lnTo>
                  <a:cubicBezTo>
                    <a:pt x="4793456" y="930392"/>
                    <a:pt x="4942237" y="935631"/>
                    <a:pt x="5092446" y="931154"/>
                  </a:cubicBezTo>
                  <a:cubicBezTo>
                    <a:pt x="5242274" y="927249"/>
                    <a:pt x="5393627" y="911437"/>
                    <a:pt x="5533168" y="891816"/>
                  </a:cubicBezTo>
                  <a:cubicBezTo>
                    <a:pt x="5673471" y="872289"/>
                    <a:pt x="5798820" y="851906"/>
                    <a:pt x="5918169" y="840666"/>
                  </a:cubicBezTo>
                  <a:cubicBezTo>
                    <a:pt x="5948077" y="837809"/>
                    <a:pt x="5977795" y="835237"/>
                    <a:pt x="6007323" y="833237"/>
                  </a:cubicBezTo>
                  <a:cubicBezTo>
                    <a:pt x="6022086" y="832094"/>
                    <a:pt x="6036945" y="831332"/>
                    <a:pt x="6051709" y="830570"/>
                  </a:cubicBezTo>
                  <a:lnTo>
                    <a:pt x="6097429" y="828379"/>
                  </a:lnTo>
                  <a:cubicBezTo>
                    <a:pt x="6158960" y="825236"/>
                    <a:pt x="6223445" y="823807"/>
                    <a:pt x="6287834" y="822569"/>
                  </a:cubicBezTo>
                  <a:cubicBezTo>
                    <a:pt x="6417374" y="820664"/>
                    <a:pt x="6549485" y="820188"/>
                    <a:pt x="6681597" y="821235"/>
                  </a:cubicBezTo>
                  <a:cubicBezTo>
                    <a:pt x="6813899" y="822378"/>
                    <a:pt x="6946773" y="823617"/>
                    <a:pt x="7079647" y="826569"/>
                  </a:cubicBezTo>
                  <a:cubicBezTo>
                    <a:pt x="7212520" y="828951"/>
                    <a:pt x="7345585" y="831903"/>
                    <a:pt x="7478173" y="836094"/>
                  </a:cubicBezTo>
                  <a:cubicBezTo>
                    <a:pt x="7610475" y="839714"/>
                    <a:pt x="7743539" y="844953"/>
                    <a:pt x="7871937" y="851430"/>
                  </a:cubicBezTo>
                  <a:lnTo>
                    <a:pt x="7919657" y="854097"/>
                  </a:lnTo>
                  <a:cubicBezTo>
                    <a:pt x="7935564" y="854954"/>
                    <a:pt x="7949756" y="856192"/>
                    <a:pt x="7964901" y="857240"/>
                  </a:cubicBezTo>
                  <a:lnTo>
                    <a:pt x="8015955" y="861050"/>
                  </a:lnTo>
                  <a:cubicBezTo>
                    <a:pt x="8035195" y="862383"/>
                    <a:pt x="8053769" y="863622"/>
                    <a:pt x="8072247" y="864384"/>
                  </a:cubicBezTo>
                  <a:cubicBezTo>
                    <a:pt x="8145780" y="867527"/>
                    <a:pt x="8216456" y="868479"/>
                    <a:pt x="8286750" y="868384"/>
                  </a:cubicBezTo>
                  <a:cubicBezTo>
                    <a:pt x="8427148" y="867527"/>
                    <a:pt x="8565452" y="862574"/>
                    <a:pt x="8704040" y="853716"/>
                  </a:cubicBezTo>
                  <a:cubicBezTo>
                    <a:pt x="8842534" y="844762"/>
                    <a:pt x="8980741" y="832284"/>
                    <a:pt x="9120188" y="814092"/>
                  </a:cubicBezTo>
                  <a:cubicBezTo>
                    <a:pt x="9140761" y="811425"/>
                    <a:pt x="9161336" y="808567"/>
                    <a:pt x="9181909" y="805519"/>
                  </a:cubicBezTo>
                  <a:lnTo>
                    <a:pt x="9181909" y="396420"/>
                  </a:lnTo>
                  <a:close/>
                </a:path>
              </a:pathLst>
            </a:custGeom>
            <a:solidFill>
              <a:schemeClr val="bg1">
                <a:alpha val="30000"/>
              </a:schemeClr>
            </a:solidFill>
            <a:ln w="9525" cap="flat">
              <a:noFill/>
              <a:prstDash val="solid"/>
              <a:miter/>
            </a:ln>
          </p:spPr>
          <p:txBody>
            <a:bodyPr rtlCol="0" anchor="ctr"/>
            <a:lstStyle/>
            <a:p>
              <a:endParaRPr lang="en-US"/>
            </a:p>
          </p:txBody>
        </p:sp>
        <p:sp>
          <p:nvSpPr>
            <p:cNvPr id="14" name="Freeform: Shape 13">
              <a:extLst>
                <a:ext uri="{FF2B5EF4-FFF2-40B4-BE49-F238E27FC236}">
                  <a16:creationId xmlns:a16="http://schemas.microsoft.com/office/drawing/2014/main" id="{2587D38B-9E07-4A8B-B285-5FEBF6A60DC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3580789"/>
              <a:ext cx="9182100" cy="544245"/>
            </a:xfrm>
            <a:custGeom>
              <a:avLst/>
              <a:gdLst>
                <a:gd name="connsiteX0" fmla="*/ 9182100 w 9182100"/>
                <a:gd name="connsiteY0" fmla="*/ 154189 h 544245"/>
                <a:gd name="connsiteX1" fmla="*/ 9047702 w 9182100"/>
                <a:gd name="connsiteY1" fmla="*/ 162762 h 544245"/>
                <a:gd name="connsiteX2" fmla="*/ 8652224 w 9182100"/>
                <a:gd name="connsiteY2" fmla="*/ 178287 h 544245"/>
                <a:gd name="connsiteX3" fmla="*/ 8255603 w 9182100"/>
                <a:gd name="connsiteY3" fmla="*/ 161047 h 544245"/>
                <a:gd name="connsiteX4" fmla="*/ 8060722 w 9182100"/>
                <a:gd name="connsiteY4" fmla="*/ 140854 h 544245"/>
                <a:gd name="connsiteX5" fmla="*/ 8013478 w 9182100"/>
                <a:gd name="connsiteY5" fmla="*/ 134187 h 544245"/>
                <a:gd name="connsiteX6" fmla="*/ 7990428 w 9182100"/>
                <a:gd name="connsiteY6" fmla="*/ 130567 h 544245"/>
                <a:gd name="connsiteX7" fmla="*/ 7964139 w 9182100"/>
                <a:gd name="connsiteY7" fmla="*/ 126853 h 544245"/>
                <a:gd name="connsiteX8" fmla="*/ 7911656 w 9182100"/>
                <a:gd name="connsiteY8" fmla="*/ 119518 h 544245"/>
                <a:gd name="connsiteX9" fmla="*/ 7860220 w 9182100"/>
                <a:gd name="connsiteY9" fmla="*/ 113232 h 544245"/>
                <a:gd name="connsiteX10" fmla="*/ 7453884 w 9182100"/>
                <a:gd name="connsiteY10" fmla="*/ 70369 h 544245"/>
                <a:gd name="connsiteX11" fmla="*/ 7048976 w 9182100"/>
                <a:gd name="connsiteY11" fmla="*/ 36556 h 544245"/>
                <a:gd name="connsiteX12" fmla="*/ 6846285 w 9182100"/>
                <a:gd name="connsiteY12" fmla="*/ 22649 h 544245"/>
                <a:gd name="connsiteX13" fmla="*/ 6643212 w 9182100"/>
                <a:gd name="connsiteY13" fmla="*/ 11600 h 544245"/>
                <a:gd name="connsiteX14" fmla="*/ 6541485 w 9182100"/>
                <a:gd name="connsiteY14" fmla="*/ 7314 h 544245"/>
                <a:gd name="connsiteX15" fmla="*/ 6439567 w 9182100"/>
                <a:gd name="connsiteY15" fmla="*/ 3885 h 544245"/>
                <a:gd name="connsiteX16" fmla="*/ 6337459 w 9182100"/>
                <a:gd name="connsiteY16" fmla="*/ 1313 h 544245"/>
                <a:gd name="connsiteX17" fmla="*/ 6234970 w 9182100"/>
                <a:gd name="connsiteY17" fmla="*/ 75 h 544245"/>
                <a:gd name="connsiteX18" fmla="*/ 6027802 w 9182100"/>
                <a:gd name="connsiteY18" fmla="*/ 2265 h 544245"/>
                <a:gd name="connsiteX19" fmla="*/ 5921978 w 9182100"/>
                <a:gd name="connsiteY19" fmla="*/ 6552 h 544245"/>
                <a:gd name="connsiteX20" fmla="*/ 5815965 w 9182100"/>
                <a:gd name="connsiteY20" fmla="*/ 14362 h 544245"/>
                <a:gd name="connsiteX21" fmla="*/ 5408390 w 9182100"/>
                <a:gd name="connsiteY21" fmla="*/ 67036 h 544245"/>
                <a:gd name="connsiteX22" fmla="*/ 5023866 w 9182100"/>
                <a:gd name="connsiteY22" fmla="*/ 103992 h 544245"/>
                <a:gd name="connsiteX23" fmla="*/ 4831556 w 9182100"/>
                <a:gd name="connsiteY23" fmla="*/ 106374 h 544245"/>
                <a:gd name="connsiteX24" fmla="*/ 4637723 w 9182100"/>
                <a:gd name="connsiteY24" fmla="*/ 98754 h 544245"/>
                <a:gd name="connsiteX25" fmla="*/ 4442460 w 9182100"/>
                <a:gd name="connsiteY25" fmla="*/ 83038 h 544245"/>
                <a:gd name="connsiteX26" fmla="*/ 4341686 w 9182100"/>
                <a:gd name="connsiteY26" fmla="*/ 77227 h 544245"/>
                <a:gd name="connsiteX27" fmla="*/ 4241006 w 9182100"/>
                <a:gd name="connsiteY27" fmla="*/ 71989 h 544245"/>
                <a:gd name="connsiteX28" fmla="*/ 3836956 w 9182100"/>
                <a:gd name="connsiteY28" fmla="*/ 54177 h 544245"/>
                <a:gd name="connsiteX29" fmla="*/ 3634549 w 9182100"/>
                <a:gd name="connsiteY29" fmla="*/ 45414 h 544245"/>
                <a:gd name="connsiteX30" fmla="*/ 3533394 w 9182100"/>
                <a:gd name="connsiteY30" fmla="*/ 40461 h 544245"/>
                <a:gd name="connsiteX31" fmla="*/ 3481959 w 9182100"/>
                <a:gd name="connsiteY31" fmla="*/ 37889 h 544245"/>
                <a:gd name="connsiteX32" fmla="*/ 3430238 w 9182100"/>
                <a:gd name="connsiteY32" fmla="*/ 35889 h 544245"/>
                <a:gd name="connsiteX33" fmla="*/ 3020473 w 9182100"/>
                <a:gd name="connsiteY33" fmla="*/ 37603 h 544245"/>
                <a:gd name="connsiteX34" fmla="*/ 2614422 w 9182100"/>
                <a:gd name="connsiteY34" fmla="*/ 56844 h 544245"/>
                <a:gd name="connsiteX35" fmla="*/ 2208657 w 9182100"/>
                <a:gd name="connsiteY35" fmla="*/ 81609 h 544245"/>
                <a:gd name="connsiteX36" fmla="*/ 1800606 w 9182100"/>
                <a:gd name="connsiteY36" fmla="*/ 107612 h 544245"/>
                <a:gd name="connsiteX37" fmla="*/ 1594676 w 9182100"/>
                <a:gd name="connsiteY37" fmla="*/ 124948 h 544245"/>
                <a:gd name="connsiteX38" fmla="*/ 1491996 w 9182100"/>
                <a:gd name="connsiteY38" fmla="*/ 136568 h 544245"/>
                <a:gd name="connsiteX39" fmla="*/ 1442942 w 9182100"/>
                <a:gd name="connsiteY39" fmla="*/ 141902 h 544245"/>
                <a:gd name="connsiteX40" fmla="*/ 1418463 w 9182100"/>
                <a:gd name="connsiteY40" fmla="*/ 144664 h 544245"/>
                <a:gd name="connsiteX41" fmla="*/ 1393984 w 9182100"/>
                <a:gd name="connsiteY41" fmla="*/ 146855 h 544245"/>
                <a:gd name="connsiteX42" fmla="*/ 1006697 w 9182100"/>
                <a:gd name="connsiteY42" fmla="*/ 169810 h 544245"/>
                <a:gd name="connsiteX43" fmla="*/ 816864 w 9182100"/>
                <a:gd name="connsiteY43" fmla="*/ 170953 h 544245"/>
                <a:gd name="connsiteX44" fmla="*/ 769906 w 9182100"/>
                <a:gd name="connsiteY44" fmla="*/ 169715 h 544245"/>
                <a:gd name="connsiteX45" fmla="*/ 723043 w 9182100"/>
                <a:gd name="connsiteY45" fmla="*/ 168096 h 544245"/>
                <a:gd name="connsiteX46" fmla="*/ 676370 w 9182100"/>
                <a:gd name="connsiteY46" fmla="*/ 166286 h 544245"/>
                <a:gd name="connsiteX47" fmla="*/ 629888 w 9182100"/>
                <a:gd name="connsiteY47" fmla="*/ 163333 h 544245"/>
                <a:gd name="connsiteX48" fmla="*/ 445484 w 9182100"/>
                <a:gd name="connsiteY48" fmla="*/ 146093 h 544245"/>
                <a:gd name="connsiteX49" fmla="*/ 263366 w 9182100"/>
                <a:gd name="connsiteY49" fmla="*/ 115232 h 544245"/>
                <a:gd name="connsiteX50" fmla="*/ 81439 w 9182100"/>
                <a:gd name="connsiteY50" fmla="*/ 70369 h 544245"/>
                <a:gd name="connsiteX51" fmla="*/ 35338 w 9182100"/>
                <a:gd name="connsiteY51" fmla="*/ 57034 h 544245"/>
                <a:gd name="connsiteX52" fmla="*/ 0 w 9182100"/>
                <a:gd name="connsiteY52" fmla="*/ 46652 h 544245"/>
                <a:gd name="connsiteX53" fmla="*/ 0 w 9182100"/>
                <a:gd name="connsiteY53" fmla="*/ 426795 h 544245"/>
                <a:gd name="connsiteX54" fmla="*/ 178594 w 9182100"/>
                <a:gd name="connsiteY54" fmla="*/ 479658 h 544245"/>
                <a:gd name="connsiteX55" fmla="*/ 610457 w 9182100"/>
                <a:gd name="connsiteY55" fmla="*/ 542619 h 544245"/>
                <a:gd name="connsiteX56" fmla="*/ 826865 w 9182100"/>
                <a:gd name="connsiteY56" fmla="*/ 539666 h 544245"/>
                <a:gd name="connsiteX57" fmla="*/ 1039654 w 9182100"/>
                <a:gd name="connsiteY57" fmla="*/ 515187 h 544245"/>
                <a:gd name="connsiteX58" fmla="*/ 1449705 w 9182100"/>
                <a:gd name="connsiteY58" fmla="*/ 415270 h 544245"/>
                <a:gd name="connsiteX59" fmla="*/ 1548765 w 9182100"/>
                <a:gd name="connsiteY59" fmla="*/ 382123 h 544245"/>
                <a:gd name="connsiteX60" fmla="*/ 1642872 w 9182100"/>
                <a:gd name="connsiteY60" fmla="*/ 349261 h 544245"/>
                <a:gd name="connsiteX61" fmla="*/ 1832991 w 9182100"/>
                <a:gd name="connsiteY61" fmla="*/ 289158 h 544245"/>
                <a:gd name="connsiteX62" fmla="*/ 2222754 w 9182100"/>
                <a:gd name="connsiteY62" fmla="*/ 193623 h 544245"/>
                <a:gd name="connsiteX63" fmla="*/ 2620137 w 9182100"/>
                <a:gd name="connsiteY63" fmla="*/ 138378 h 544245"/>
                <a:gd name="connsiteX64" fmla="*/ 3020473 w 9182100"/>
                <a:gd name="connsiteY64" fmla="*/ 127234 h 544245"/>
                <a:gd name="connsiteX65" fmla="*/ 3219736 w 9182100"/>
                <a:gd name="connsiteY65" fmla="*/ 139807 h 544245"/>
                <a:gd name="connsiteX66" fmla="*/ 3318605 w 9182100"/>
                <a:gd name="connsiteY66" fmla="*/ 151713 h 544245"/>
                <a:gd name="connsiteX67" fmla="*/ 3367754 w 9182100"/>
                <a:gd name="connsiteY67" fmla="*/ 158666 h 544245"/>
                <a:gd name="connsiteX68" fmla="*/ 3416618 w 9182100"/>
                <a:gd name="connsiteY68" fmla="*/ 166858 h 544245"/>
                <a:gd name="connsiteX69" fmla="*/ 3465195 w 9182100"/>
                <a:gd name="connsiteY69" fmla="*/ 176097 h 544245"/>
                <a:gd name="connsiteX70" fmla="*/ 3513868 w 9182100"/>
                <a:gd name="connsiteY70" fmla="*/ 185908 h 544245"/>
                <a:gd name="connsiteX71" fmla="*/ 3612737 w 9182100"/>
                <a:gd name="connsiteY71" fmla="*/ 207625 h 544245"/>
                <a:gd name="connsiteX72" fmla="*/ 3810381 w 9182100"/>
                <a:gd name="connsiteY72" fmla="*/ 252106 h 544245"/>
                <a:gd name="connsiteX73" fmla="*/ 4206621 w 9182100"/>
                <a:gd name="connsiteY73" fmla="*/ 339736 h 544245"/>
                <a:gd name="connsiteX74" fmla="*/ 4306062 w 9182100"/>
                <a:gd name="connsiteY74" fmla="*/ 359834 h 544245"/>
                <a:gd name="connsiteX75" fmla="*/ 4405503 w 9182100"/>
                <a:gd name="connsiteY75" fmla="*/ 378979 h 544245"/>
                <a:gd name="connsiteX76" fmla="*/ 4611529 w 9182100"/>
                <a:gd name="connsiteY76" fmla="*/ 405745 h 544245"/>
                <a:gd name="connsiteX77" fmla="*/ 5031677 w 9182100"/>
                <a:gd name="connsiteY77" fmla="*/ 427462 h 544245"/>
                <a:gd name="connsiteX78" fmla="*/ 5243227 w 9182100"/>
                <a:gd name="connsiteY78" fmla="*/ 418699 h 544245"/>
                <a:gd name="connsiteX79" fmla="*/ 5451062 w 9182100"/>
                <a:gd name="connsiteY79" fmla="*/ 398029 h 544245"/>
                <a:gd name="connsiteX80" fmla="*/ 5844635 w 9182100"/>
                <a:gd name="connsiteY80" fmla="*/ 353071 h 544245"/>
                <a:gd name="connsiteX81" fmla="*/ 5939981 w 9182100"/>
                <a:gd name="connsiteY81" fmla="*/ 346975 h 544245"/>
                <a:gd name="connsiteX82" fmla="*/ 6035898 w 9182100"/>
                <a:gd name="connsiteY82" fmla="*/ 344118 h 544245"/>
                <a:gd name="connsiteX83" fmla="*/ 6232303 w 9182100"/>
                <a:gd name="connsiteY83" fmla="*/ 343642 h 544245"/>
                <a:gd name="connsiteX84" fmla="*/ 6630924 w 9182100"/>
                <a:gd name="connsiteY84" fmla="*/ 351071 h 544245"/>
                <a:gd name="connsiteX85" fmla="*/ 6831140 w 9182100"/>
                <a:gd name="connsiteY85" fmla="*/ 356596 h 544245"/>
                <a:gd name="connsiteX86" fmla="*/ 7031545 w 9182100"/>
                <a:gd name="connsiteY86" fmla="*/ 362501 h 544245"/>
                <a:gd name="connsiteX87" fmla="*/ 7432262 w 9182100"/>
                <a:gd name="connsiteY87" fmla="*/ 378408 h 544245"/>
                <a:gd name="connsiteX88" fmla="*/ 7830312 w 9182100"/>
                <a:gd name="connsiteY88" fmla="*/ 402506 h 544245"/>
                <a:gd name="connsiteX89" fmla="*/ 7879270 w 9182100"/>
                <a:gd name="connsiteY89" fmla="*/ 406792 h 544245"/>
                <a:gd name="connsiteX90" fmla="*/ 7926895 w 9182100"/>
                <a:gd name="connsiteY90" fmla="*/ 411745 h 544245"/>
                <a:gd name="connsiteX91" fmla="*/ 7977569 w 9182100"/>
                <a:gd name="connsiteY91" fmla="*/ 417175 h 544245"/>
                <a:gd name="connsiteX92" fmla="*/ 8030623 w 9182100"/>
                <a:gd name="connsiteY92" fmla="*/ 422127 h 544245"/>
                <a:gd name="connsiteX93" fmla="*/ 8237982 w 9182100"/>
                <a:gd name="connsiteY93" fmla="*/ 435177 h 544245"/>
                <a:gd name="connsiteX94" fmla="*/ 8647748 w 9182100"/>
                <a:gd name="connsiteY94" fmla="*/ 449464 h 544245"/>
                <a:gd name="connsiteX95" fmla="*/ 8852821 w 9182100"/>
                <a:gd name="connsiteY95" fmla="*/ 456132 h 544245"/>
                <a:gd name="connsiteX96" fmla="*/ 8955786 w 9182100"/>
                <a:gd name="connsiteY96" fmla="*/ 458132 h 544245"/>
                <a:gd name="connsiteX97" fmla="*/ 9059227 w 9182100"/>
                <a:gd name="connsiteY97" fmla="*/ 457751 h 544245"/>
                <a:gd name="connsiteX98" fmla="*/ 9182005 w 9182100"/>
                <a:gd name="connsiteY98" fmla="*/ 452512 h 544245"/>
                <a:gd name="connsiteX99" fmla="*/ 9182005 w 9182100"/>
                <a:gd name="connsiteY99" fmla="*/ 154189 h 544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Lst>
              <a:rect l="l" t="t" r="r" b="b"/>
              <a:pathLst>
                <a:path w="9182100" h="544245">
                  <a:moveTo>
                    <a:pt x="9182100" y="154189"/>
                  </a:moveTo>
                  <a:cubicBezTo>
                    <a:pt x="9137618" y="157142"/>
                    <a:pt x="9092851" y="159904"/>
                    <a:pt x="9047702" y="162762"/>
                  </a:cubicBezTo>
                  <a:cubicBezTo>
                    <a:pt x="8917114" y="170668"/>
                    <a:pt x="8784717" y="178002"/>
                    <a:pt x="8652224" y="178287"/>
                  </a:cubicBezTo>
                  <a:cubicBezTo>
                    <a:pt x="8519732" y="178764"/>
                    <a:pt x="8387049" y="171239"/>
                    <a:pt x="8255603" y="161047"/>
                  </a:cubicBezTo>
                  <a:cubicBezTo>
                    <a:pt x="8189881" y="155904"/>
                    <a:pt x="8124539" y="149236"/>
                    <a:pt x="8060722" y="140854"/>
                  </a:cubicBezTo>
                  <a:cubicBezTo>
                    <a:pt x="8044815" y="138759"/>
                    <a:pt x="8029099" y="136473"/>
                    <a:pt x="8013478" y="134187"/>
                  </a:cubicBezTo>
                  <a:lnTo>
                    <a:pt x="7990428" y="130567"/>
                  </a:lnTo>
                  <a:lnTo>
                    <a:pt x="7964139" y="126853"/>
                  </a:lnTo>
                  <a:cubicBezTo>
                    <a:pt x="7946708" y="124376"/>
                    <a:pt x="7928896" y="121709"/>
                    <a:pt x="7911656" y="119518"/>
                  </a:cubicBezTo>
                  <a:lnTo>
                    <a:pt x="7860220" y="113232"/>
                  </a:lnTo>
                  <a:cubicBezTo>
                    <a:pt x="7723728" y="96277"/>
                    <a:pt x="7589044" y="83038"/>
                    <a:pt x="7453884" y="70369"/>
                  </a:cubicBezTo>
                  <a:cubicBezTo>
                    <a:pt x="7318915" y="57701"/>
                    <a:pt x="7184041" y="46366"/>
                    <a:pt x="7048976" y="36556"/>
                  </a:cubicBezTo>
                  <a:cubicBezTo>
                    <a:pt x="6981444" y="31793"/>
                    <a:pt x="6913912" y="26840"/>
                    <a:pt x="6846285" y="22649"/>
                  </a:cubicBezTo>
                  <a:cubicBezTo>
                    <a:pt x="6778657" y="18553"/>
                    <a:pt x="6710934" y="14934"/>
                    <a:pt x="6643212" y="11600"/>
                  </a:cubicBezTo>
                  <a:lnTo>
                    <a:pt x="6541485" y="7314"/>
                  </a:lnTo>
                  <a:cubicBezTo>
                    <a:pt x="6507576" y="5790"/>
                    <a:pt x="6473667" y="4647"/>
                    <a:pt x="6439567" y="3885"/>
                  </a:cubicBezTo>
                  <a:lnTo>
                    <a:pt x="6337459" y="1313"/>
                  </a:lnTo>
                  <a:lnTo>
                    <a:pt x="6234970" y="75"/>
                  </a:lnTo>
                  <a:cubicBezTo>
                    <a:pt x="6166295" y="-116"/>
                    <a:pt x="6097715" y="-116"/>
                    <a:pt x="6027802" y="2265"/>
                  </a:cubicBezTo>
                  <a:cubicBezTo>
                    <a:pt x="5993320" y="3123"/>
                    <a:pt x="5957412" y="4456"/>
                    <a:pt x="5921978" y="6552"/>
                  </a:cubicBezTo>
                  <a:cubicBezTo>
                    <a:pt x="5886546" y="8552"/>
                    <a:pt x="5851112" y="11124"/>
                    <a:pt x="5815965" y="14362"/>
                  </a:cubicBezTo>
                  <a:cubicBezTo>
                    <a:pt x="5674995" y="27126"/>
                    <a:pt x="5538597" y="48938"/>
                    <a:pt x="5408390" y="67036"/>
                  </a:cubicBezTo>
                  <a:cubicBezTo>
                    <a:pt x="5277993" y="85514"/>
                    <a:pt x="5151692" y="99039"/>
                    <a:pt x="5023866" y="103992"/>
                  </a:cubicBezTo>
                  <a:cubicBezTo>
                    <a:pt x="4960049" y="106660"/>
                    <a:pt x="4895946" y="107231"/>
                    <a:pt x="4831556" y="106374"/>
                  </a:cubicBezTo>
                  <a:cubicBezTo>
                    <a:pt x="4767167" y="105231"/>
                    <a:pt x="4702588" y="102468"/>
                    <a:pt x="4637723" y="98754"/>
                  </a:cubicBezTo>
                  <a:cubicBezTo>
                    <a:pt x="4572762" y="95230"/>
                    <a:pt x="4507992" y="88848"/>
                    <a:pt x="4442460" y="83038"/>
                  </a:cubicBezTo>
                  <a:cubicBezTo>
                    <a:pt x="4408837" y="80752"/>
                    <a:pt x="4375214" y="79228"/>
                    <a:pt x="4341686" y="77227"/>
                  </a:cubicBezTo>
                  <a:cubicBezTo>
                    <a:pt x="4308158" y="75227"/>
                    <a:pt x="4274534" y="73417"/>
                    <a:pt x="4241006" y="71989"/>
                  </a:cubicBezTo>
                  <a:cubicBezTo>
                    <a:pt x="4106895" y="65131"/>
                    <a:pt x="3971925" y="59797"/>
                    <a:pt x="3836956" y="54177"/>
                  </a:cubicBezTo>
                  <a:lnTo>
                    <a:pt x="3634549" y="45414"/>
                  </a:lnTo>
                  <a:lnTo>
                    <a:pt x="3533394" y="40461"/>
                  </a:lnTo>
                  <a:lnTo>
                    <a:pt x="3481959" y="37889"/>
                  </a:lnTo>
                  <a:cubicBezTo>
                    <a:pt x="3464719" y="37127"/>
                    <a:pt x="3447479" y="36079"/>
                    <a:pt x="3430238" y="35889"/>
                  </a:cubicBezTo>
                  <a:cubicBezTo>
                    <a:pt x="3292602" y="31126"/>
                    <a:pt x="3156299" y="33603"/>
                    <a:pt x="3020473" y="37603"/>
                  </a:cubicBezTo>
                  <a:cubicBezTo>
                    <a:pt x="2884741" y="41985"/>
                    <a:pt x="2749487" y="48843"/>
                    <a:pt x="2614422" y="56844"/>
                  </a:cubicBezTo>
                  <a:lnTo>
                    <a:pt x="2208657" y="81609"/>
                  </a:lnTo>
                  <a:cubicBezTo>
                    <a:pt x="2073116" y="89991"/>
                    <a:pt x="1937195" y="97515"/>
                    <a:pt x="1800606" y="107612"/>
                  </a:cubicBezTo>
                  <a:cubicBezTo>
                    <a:pt x="1732217" y="112184"/>
                    <a:pt x="1663827" y="117804"/>
                    <a:pt x="1594676" y="124948"/>
                  </a:cubicBezTo>
                  <a:lnTo>
                    <a:pt x="1491996" y="136568"/>
                  </a:lnTo>
                  <a:lnTo>
                    <a:pt x="1442942" y="141902"/>
                  </a:lnTo>
                  <a:lnTo>
                    <a:pt x="1418463" y="144664"/>
                  </a:lnTo>
                  <a:lnTo>
                    <a:pt x="1393984" y="146855"/>
                  </a:lnTo>
                  <a:cubicBezTo>
                    <a:pt x="1263491" y="159142"/>
                    <a:pt x="1134142" y="166667"/>
                    <a:pt x="1006697" y="169810"/>
                  </a:cubicBezTo>
                  <a:cubicBezTo>
                    <a:pt x="942975" y="172001"/>
                    <a:pt x="879729" y="171239"/>
                    <a:pt x="816864" y="170953"/>
                  </a:cubicBezTo>
                  <a:lnTo>
                    <a:pt x="769906" y="169715"/>
                  </a:lnTo>
                  <a:cubicBezTo>
                    <a:pt x="754285" y="169525"/>
                    <a:pt x="738569" y="169048"/>
                    <a:pt x="723043" y="168096"/>
                  </a:cubicBezTo>
                  <a:lnTo>
                    <a:pt x="676370" y="166286"/>
                  </a:lnTo>
                  <a:cubicBezTo>
                    <a:pt x="660845" y="165238"/>
                    <a:pt x="645414" y="164095"/>
                    <a:pt x="629888" y="163333"/>
                  </a:cubicBezTo>
                  <a:cubicBezTo>
                    <a:pt x="568071" y="159047"/>
                    <a:pt x="506540" y="154094"/>
                    <a:pt x="445484" y="146093"/>
                  </a:cubicBezTo>
                  <a:cubicBezTo>
                    <a:pt x="384524" y="137997"/>
                    <a:pt x="323850" y="128091"/>
                    <a:pt x="263366" y="115232"/>
                  </a:cubicBezTo>
                  <a:cubicBezTo>
                    <a:pt x="202787" y="102850"/>
                    <a:pt x="142589" y="87419"/>
                    <a:pt x="81439" y="70369"/>
                  </a:cubicBezTo>
                  <a:cubicBezTo>
                    <a:pt x="66199" y="66178"/>
                    <a:pt x="50864" y="61702"/>
                    <a:pt x="35338" y="57034"/>
                  </a:cubicBezTo>
                  <a:lnTo>
                    <a:pt x="0" y="46652"/>
                  </a:lnTo>
                  <a:lnTo>
                    <a:pt x="0" y="426795"/>
                  </a:lnTo>
                  <a:cubicBezTo>
                    <a:pt x="58198" y="446416"/>
                    <a:pt x="117920" y="464323"/>
                    <a:pt x="178594" y="479658"/>
                  </a:cubicBezTo>
                  <a:cubicBezTo>
                    <a:pt x="319850" y="514901"/>
                    <a:pt x="465582" y="537094"/>
                    <a:pt x="610457" y="542619"/>
                  </a:cubicBezTo>
                  <a:cubicBezTo>
                    <a:pt x="682943" y="545953"/>
                    <a:pt x="755142" y="543762"/>
                    <a:pt x="826865" y="539666"/>
                  </a:cubicBezTo>
                  <a:cubicBezTo>
                    <a:pt x="898398" y="534523"/>
                    <a:pt x="969645" y="526903"/>
                    <a:pt x="1039654" y="515187"/>
                  </a:cubicBezTo>
                  <a:cubicBezTo>
                    <a:pt x="1180052" y="492517"/>
                    <a:pt x="1316736" y="457751"/>
                    <a:pt x="1449705" y="415270"/>
                  </a:cubicBezTo>
                  <a:cubicBezTo>
                    <a:pt x="1483138" y="405364"/>
                    <a:pt x="1515809" y="393172"/>
                    <a:pt x="1548765" y="382123"/>
                  </a:cubicBezTo>
                  <a:lnTo>
                    <a:pt x="1642872" y="349261"/>
                  </a:lnTo>
                  <a:cubicBezTo>
                    <a:pt x="1705261" y="328211"/>
                    <a:pt x="1768983" y="308208"/>
                    <a:pt x="1832991" y="289158"/>
                  </a:cubicBezTo>
                  <a:cubicBezTo>
                    <a:pt x="1961198" y="251821"/>
                    <a:pt x="2091404" y="219435"/>
                    <a:pt x="2222754" y="193623"/>
                  </a:cubicBezTo>
                  <a:cubicBezTo>
                    <a:pt x="2354199" y="168382"/>
                    <a:pt x="2486882" y="149332"/>
                    <a:pt x="2620137" y="138378"/>
                  </a:cubicBezTo>
                  <a:cubicBezTo>
                    <a:pt x="2753392" y="127424"/>
                    <a:pt x="2887123" y="122947"/>
                    <a:pt x="3020473" y="127234"/>
                  </a:cubicBezTo>
                  <a:cubicBezTo>
                    <a:pt x="3087148" y="129043"/>
                    <a:pt x="3153632" y="133711"/>
                    <a:pt x="3219736" y="139807"/>
                  </a:cubicBezTo>
                  <a:cubicBezTo>
                    <a:pt x="3252788" y="143426"/>
                    <a:pt x="3285839" y="146760"/>
                    <a:pt x="3318605" y="151713"/>
                  </a:cubicBezTo>
                  <a:lnTo>
                    <a:pt x="3367754" y="158666"/>
                  </a:lnTo>
                  <a:cubicBezTo>
                    <a:pt x="3384042" y="161238"/>
                    <a:pt x="3400330" y="164000"/>
                    <a:pt x="3416618" y="166858"/>
                  </a:cubicBezTo>
                  <a:cubicBezTo>
                    <a:pt x="3432905" y="169525"/>
                    <a:pt x="3449003" y="172954"/>
                    <a:pt x="3465195" y="176097"/>
                  </a:cubicBezTo>
                  <a:cubicBezTo>
                    <a:pt x="3481483" y="179431"/>
                    <a:pt x="3497199" y="182288"/>
                    <a:pt x="3513868" y="185908"/>
                  </a:cubicBezTo>
                  <a:lnTo>
                    <a:pt x="3612737" y="207625"/>
                  </a:lnTo>
                  <a:lnTo>
                    <a:pt x="3810381" y="252106"/>
                  </a:lnTo>
                  <a:cubicBezTo>
                    <a:pt x="3942112" y="282015"/>
                    <a:pt x="4073843" y="312590"/>
                    <a:pt x="4206621" y="339736"/>
                  </a:cubicBezTo>
                  <a:cubicBezTo>
                    <a:pt x="4239768" y="346785"/>
                    <a:pt x="4272915" y="353452"/>
                    <a:pt x="4306062" y="359834"/>
                  </a:cubicBezTo>
                  <a:cubicBezTo>
                    <a:pt x="4339209" y="366216"/>
                    <a:pt x="4372356" y="372979"/>
                    <a:pt x="4405503" y="378979"/>
                  </a:cubicBezTo>
                  <a:cubicBezTo>
                    <a:pt x="4473416" y="389266"/>
                    <a:pt x="4542378" y="398410"/>
                    <a:pt x="4611529" y="405745"/>
                  </a:cubicBezTo>
                  <a:cubicBezTo>
                    <a:pt x="4749832" y="420794"/>
                    <a:pt x="4890326" y="428795"/>
                    <a:pt x="5031677" y="427462"/>
                  </a:cubicBezTo>
                  <a:cubicBezTo>
                    <a:pt x="5102352" y="426985"/>
                    <a:pt x="5173028" y="423747"/>
                    <a:pt x="5243227" y="418699"/>
                  </a:cubicBezTo>
                  <a:cubicBezTo>
                    <a:pt x="5313427" y="413650"/>
                    <a:pt x="5382959" y="406030"/>
                    <a:pt x="5451062" y="398029"/>
                  </a:cubicBezTo>
                  <a:cubicBezTo>
                    <a:pt x="5587651" y="381551"/>
                    <a:pt x="5717381" y="362501"/>
                    <a:pt x="5844635" y="353071"/>
                  </a:cubicBezTo>
                  <a:cubicBezTo>
                    <a:pt x="5876544" y="350690"/>
                    <a:pt x="5908262" y="348404"/>
                    <a:pt x="5939981" y="346975"/>
                  </a:cubicBezTo>
                  <a:cubicBezTo>
                    <a:pt x="5971794" y="345356"/>
                    <a:pt x="6003036" y="344308"/>
                    <a:pt x="6035898" y="344118"/>
                  </a:cubicBezTo>
                  <a:cubicBezTo>
                    <a:pt x="6100477" y="343070"/>
                    <a:pt x="6166390" y="343356"/>
                    <a:pt x="6232303" y="343642"/>
                  </a:cubicBezTo>
                  <a:cubicBezTo>
                    <a:pt x="6364415" y="344880"/>
                    <a:pt x="6497669" y="347833"/>
                    <a:pt x="6630924" y="351071"/>
                  </a:cubicBezTo>
                  <a:lnTo>
                    <a:pt x="6831140" y="356596"/>
                  </a:lnTo>
                  <a:lnTo>
                    <a:pt x="7031545" y="362501"/>
                  </a:lnTo>
                  <a:cubicBezTo>
                    <a:pt x="7165086" y="367454"/>
                    <a:pt x="7298818" y="371835"/>
                    <a:pt x="7432262" y="378408"/>
                  </a:cubicBezTo>
                  <a:cubicBezTo>
                    <a:pt x="7565518" y="384790"/>
                    <a:pt x="7699153" y="392124"/>
                    <a:pt x="7830312" y="402506"/>
                  </a:cubicBezTo>
                  <a:lnTo>
                    <a:pt x="7879270" y="406792"/>
                  </a:lnTo>
                  <a:lnTo>
                    <a:pt x="7926895" y="411745"/>
                  </a:lnTo>
                  <a:lnTo>
                    <a:pt x="7977569" y="417175"/>
                  </a:lnTo>
                  <a:cubicBezTo>
                    <a:pt x="7995380" y="418984"/>
                    <a:pt x="8013097" y="420699"/>
                    <a:pt x="8030623" y="422127"/>
                  </a:cubicBezTo>
                  <a:cubicBezTo>
                    <a:pt x="8100632" y="427843"/>
                    <a:pt x="8169402" y="431748"/>
                    <a:pt x="8237982" y="435177"/>
                  </a:cubicBezTo>
                  <a:cubicBezTo>
                    <a:pt x="8375047" y="442035"/>
                    <a:pt x="8511254" y="444511"/>
                    <a:pt x="8647748" y="449464"/>
                  </a:cubicBezTo>
                  <a:cubicBezTo>
                    <a:pt x="8715946" y="451750"/>
                    <a:pt x="8784336" y="454513"/>
                    <a:pt x="8852821" y="456132"/>
                  </a:cubicBezTo>
                  <a:cubicBezTo>
                    <a:pt x="8887111" y="456989"/>
                    <a:pt x="8921401" y="457751"/>
                    <a:pt x="8955786" y="458132"/>
                  </a:cubicBezTo>
                  <a:cubicBezTo>
                    <a:pt x="8990171" y="458323"/>
                    <a:pt x="9024651" y="458227"/>
                    <a:pt x="9059227" y="457751"/>
                  </a:cubicBezTo>
                  <a:cubicBezTo>
                    <a:pt x="9099995" y="456989"/>
                    <a:pt x="9140857" y="455275"/>
                    <a:pt x="9182005" y="452512"/>
                  </a:cubicBezTo>
                  <a:lnTo>
                    <a:pt x="9182005" y="154189"/>
                  </a:lnTo>
                  <a:close/>
                </a:path>
              </a:pathLst>
            </a:custGeom>
            <a:solidFill>
              <a:schemeClr val="bg1">
                <a:alpha val="30000"/>
              </a:schemeClr>
            </a:solidFill>
            <a:ln w="9525"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5EF4DD4B-217B-4346-A2B8-4327936399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3324550"/>
              <a:ext cx="9182100" cy="765639"/>
            </a:xfrm>
            <a:custGeom>
              <a:avLst/>
              <a:gdLst>
                <a:gd name="connsiteX0" fmla="*/ 9182100 w 9182100"/>
                <a:gd name="connsiteY0" fmla="*/ 351088 h 765639"/>
                <a:gd name="connsiteX1" fmla="*/ 9178480 w 9182100"/>
                <a:gd name="connsiteY1" fmla="*/ 350993 h 765639"/>
                <a:gd name="connsiteX2" fmla="*/ 8783955 w 9182100"/>
                <a:gd name="connsiteY2" fmla="*/ 327561 h 765639"/>
                <a:gd name="connsiteX3" fmla="*/ 8390763 w 9182100"/>
                <a:gd name="connsiteY3" fmla="*/ 288795 h 765639"/>
                <a:gd name="connsiteX4" fmla="*/ 8199502 w 9182100"/>
                <a:gd name="connsiteY4" fmla="*/ 262601 h 765639"/>
                <a:gd name="connsiteX5" fmla="*/ 8153972 w 9182100"/>
                <a:gd name="connsiteY5" fmla="*/ 254886 h 765639"/>
                <a:gd name="connsiteX6" fmla="*/ 8131588 w 9182100"/>
                <a:gd name="connsiteY6" fmla="*/ 250790 h 765639"/>
                <a:gd name="connsiteX7" fmla="*/ 8104632 w 9182100"/>
                <a:gd name="connsiteY7" fmla="*/ 246504 h 765639"/>
                <a:gd name="connsiteX8" fmla="*/ 8050911 w 9182100"/>
                <a:gd name="connsiteY8" fmla="*/ 238217 h 765639"/>
                <a:gd name="connsiteX9" fmla="*/ 7998810 w 9182100"/>
                <a:gd name="connsiteY9" fmla="*/ 230978 h 765639"/>
                <a:gd name="connsiteX10" fmla="*/ 7589902 w 9182100"/>
                <a:gd name="connsiteY10" fmla="*/ 183925 h 765639"/>
                <a:gd name="connsiteX11" fmla="*/ 7183469 w 9182100"/>
                <a:gd name="connsiteY11" fmla="*/ 147634 h 765639"/>
                <a:gd name="connsiteX12" fmla="*/ 6775990 w 9182100"/>
                <a:gd name="connsiteY12" fmla="*/ 119821 h 765639"/>
                <a:gd name="connsiteX13" fmla="*/ 6364795 w 9182100"/>
                <a:gd name="connsiteY13" fmla="*/ 102391 h 765639"/>
                <a:gd name="connsiteX14" fmla="*/ 6154293 w 9182100"/>
                <a:gd name="connsiteY14" fmla="*/ 100581 h 765639"/>
                <a:gd name="connsiteX15" fmla="*/ 6100287 w 9182100"/>
                <a:gd name="connsiteY15" fmla="*/ 101343 h 765639"/>
                <a:gd name="connsiteX16" fmla="*/ 6045327 w 9182100"/>
                <a:gd name="connsiteY16" fmla="*/ 103438 h 765639"/>
                <a:gd name="connsiteX17" fmla="*/ 5935980 w 9182100"/>
                <a:gd name="connsiteY17" fmla="*/ 110296 h 765639"/>
                <a:gd name="connsiteX18" fmla="*/ 5523357 w 9182100"/>
                <a:gd name="connsiteY18" fmla="*/ 157635 h 765639"/>
                <a:gd name="connsiteX19" fmla="*/ 5149882 w 9182100"/>
                <a:gd name="connsiteY19" fmla="*/ 185639 h 765639"/>
                <a:gd name="connsiteX20" fmla="*/ 4777073 w 9182100"/>
                <a:gd name="connsiteY20" fmla="*/ 170685 h 765639"/>
                <a:gd name="connsiteX21" fmla="*/ 4729925 w 9182100"/>
                <a:gd name="connsiteY21" fmla="*/ 166208 h 765639"/>
                <a:gd name="connsiteX22" fmla="*/ 4682585 w 9182100"/>
                <a:gd name="connsiteY22" fmla="*/ 161064 h 765639"/>
                <a:gd name="connsiteX23" fmla="*/ 4635151 w 9182100"/>
                <a:gd name="connsiteY23" fmla="*/ 155445 h 765639"/>
                <a:gd name="connsiteX24" fmla="*/ 4611434 w 9182100"/>
                <a:gd name="connsiteY24" fmla="*/ 152492 h 765639"/>
                <a:gd name="connsiteX25" fmla="*/ 4587145 w 9182100"/>
                <a:gd name="connsiteY25" fmla="*/ 149349 h 765639"/>
                <a:gd name="connsiteX26" fmla="*/ 4387977 w 9182100"/>
                <a:gd name="connsiteY26" fmla="*/ 122774 h 765639"/>
                <a:gd name="connsiteX27" fmla="*/ 3989356 w 9182100"/>
                <a:gd name="connsiteY27" fmla="*/ 68577 h 765639"/>
                <a:gd name="connsiteX28" fmla="*/ 3789140 w 9182100"/>
                <a:gd name="connsiteY28" fmla="*/ 42192 h 765639"/>
                <a:gd name="connsiteX29" fmla="*/ 3689033 w 9182100"/>
                <a:gd name="connsiteY29" fmla="*/ 29143 h 765639"/>
                <a:gd name="connsiteX30" fmla="*/ 3634835 w 9182100"/>
                <a:gd name="connsiteY30" fmla="*/ 22571 h 765639"/>
                <a:gd name="connsiteX31" fmla="*/ 3579876 w 9182100"/>
                <a:gd name="connsiteY31" fmla="*/ 16856 h 765639"/>
                <a:gd name="connsiteX32" fmla="*/ 3147441 w 9182100"/>
                <a:gd name="connsiteY32" fmla="*/ 473 h 765639"/>
                <a:gd name="connsiteX33" fmla="*/ 2724722 w 9182100"/>
                <a:gd name="connsiteY33" fmla="*/ 22857 h 765639"/>
                <a:gd name="connsiteX34" fmla="*/ 1898428 w 9182100"/>
                <a:gd name="connsiteY34" fmla="*/ 147730 h 765639"/>
                <a:gd name="connsiteX35" fmla="*/ 1692878 w 9182100"/>
                <a:gd name="connsiteY35" fmla="*/ 195069 h 765639"/>
                <a:gd name="connsiteX36" fmla="*/ 1640205 w 9182100"/>
                <a:gd name="connsiteY36" fmla="*/ 208785 h 765639"/>
                <a:gd name="connsiteX37" fmla="*/ 1592294 w 9182100"/>
                <a:gd name="connsiteY37" fmla="*/ 221643 h 765639"/>
                <a:gd name="connsiteX38" fmla="*/ 1500092 w 9182100"/>
                <a:gd name="connsiteY38" fmla="*/ 245551 h 765639"/>
                <a:gd name="connsiteX39" fmla="*/ 1130046 w 9182100"/>
                <a:gd name="connsiteY39" fmla="*/ 318227 h 765639"/>
                <a:gd name="connsiteX40" fmla="*/ 944880 w 9182100"/>
                <a:gd name="connsiteY40" fmla="*/ 337658 h 765639"/>
                <a:gd name="connsiteX41" fmla="*/ 852583 w 9182100"/>
                <a:gd name="connsiteY41" fmla="*/ 341944 h 765639"/>
                <a:gd name="connsiteX42" fmla="*/ 760476 w 9182100"/>
                <a:gd name="connsiteY42" fmla="*/ 343087 h 765639"/>
                <a:gd name="connsiteX43" fmla="*/ 577215 w 9182100"/>
                <a:gd name="connsiteY43" fmla="*/ 332800 h 765639"/>
                <a:gd name="connsiteX44" fmla="*/ 394907 w 9182100"/>
                <a:gd name="connsiteY44" fmla="*/ 305463 h 765639"/>
                <a:gd name="connsiteX45" fmla="*/ 211265 w 9182100"/>
                <a:gd name="connsiteY45" fmla="*/ 261363 h 765639"/>
                <a:gd name="connsiteX46" fmla="*/ 17526 w 9182100"/>
                <a:gd name="connsiteY46" fmla="*/ 204880 h 765639"/>
                <a:gd name="connsiteX47" fmla="*/ 0 w 9182100"/>
                <a:gd name="connsiteY47" fmla="*/ 199927 h 765639"/>
                <a:gd name="connsiteX48" fmla="*/ 0 w 9182100"/>
                <a:gd name="connsiteY48" fmla="*/ 526920 h 765639"/>
                <a:gd name="connsiteX49" fmla="*/ 100298 w 9182100"/>
                <a:gd name="connsiteY49" fmla="*/ 571973 h 765639"/>
                <a:gd name="connsiteX50" fmla="*/ 301562 w 9182100"/>
                <a:gd name="connsiteY50" fmla="*/ 649697 h 765639"/>
                <a:gd name="connsiteX51" fmla="*/ 731044 w 9182100"/>
                <a:gd name="connsiteY51" fmla="*/ 746947 h 765639"/>
                <a:gd name="connsiteX52" fmla="*/ 1168241 w 9182100"/>
                <a:gd name="connsiteY52" fmla="*/ 762759 h 765639"/>
                <a:gd name="connsiteX53" fmla="*/ 1596581 w 9182100"/>
                <a:gd name="connsiteY53" fmla="*/ 716944 h 765639"/>
                <a:gd name="connsiteX54" fmla="*/ 1701641 w 9182100"/>
                <a:gd name="connsiteY54" fmla="*/ 697894 h 765639"/>
                <a:gd name="connsiteX55" fmla="*/ 1752124 w 9182100"/>
                <a:gd name="connsiteY55" fmla="*/ 688273 h 765639"/>
                <a:gd name="connsiteX56" fmla="*/ 1797939 w 9182100"/>
                <a:gd name="connsiteY56" fmla="*/ 679891 h 765639"/>
                <a:gd name="connsiteX57" fmla="*/ 1988630 w 9182100"/>
                <a:gd name="connsiteY57" fmla="*/ 649316 h 765639"/>
                <a:gd name="connsiteX58" fmla="*/ 2376297 w 9182100"/>
                <a:gd name="connsiteY58" fmla="*/ 601691 h 765639"/>
                <a:gd name="connsiteX59" fmla="*/ 2570416 w 9182100"/>
                <a:gd name="connsiteY59" fmla="*/ 584165 h 765639"/>
                <a:gd name="connsiteX60" fmla="*/ 2764155 w 9182100"/>
                <a:gd name="connsiteY60" fmla="*/ 571497 h 765639"/>
                <a:gd name="connsiteX61" fmla="*/ 2956941 w 9182100"/>
                <a:gd name="connsiteY61" fmla="*/ 564163 h 765639"/>
                <a:gd name="connsiteX62" fmla="*/ 3148298 w 9182100"/>
                <a:gd name="connsiteY62" fmla="*/ 562639 h 765639"/>
                <a:gd name="connsiteX63" fmla="*/ 3337274 w 9182100"/>
                <a:gd name="connsiteY63" fmla="*/ 568544 h 765639"/>
                <a:gd name="connsiteX64" fmla="*/ 3522345 w 9182100"/>
                <a:gd name="connsiteY64" fmla="*/ 583308 h 765639"/>
                <a:gd name="connsiteX65" fmla="*/ 3567779 w 9182100"/>
                <a:gd name="connsiteY65" fmla="*/ 588642 h 765639"/>
                <a:gd name="connsiteX66" fmla="*/ 3613785 w 9182100"/>
                <a:gd name="connsiteY66" fmla="*/ 594357 h 765639"/>
                <a:gd name="connsiteX67" fmla="*/ 3713798 w 9182100"/>
                <a:gd name="connsiteY67" fmla="*/ 607882 h 765639"/>
                <a:gd name="connsiteX68" fmla="*/ 3913823 w 9182100"/>
                <a:gd name="connsiteY68" fmla="*/ 634838 h 765639"/>
                <a:gd name="connsiteX69" fmla="*/ 4315873 w 9182100"/>
                <a:gd name="connsiteY69" fmla="*/ 686273 h 765639"/>
                <a:gd name="connsiteX70" fmla="*/ 4517422 w 9182100"/>
                <a:gd name="connsiteY70" fmla="*/ 710086 h 765639"/>
                <a:gd name="connsiteX71" fmla="*/ 4728972 w 9182100"/>
                <a:gd name="connsiteY71" fmla="*/ 731422 h 765639"/>
                <a:gd name="connsiteX72" fmla="*/ 5162931 w 9182100"/>
                <a:gd name="connsiteY72" fmla="*/ 744185 h 765639"/>
                <a:gd name="connsiteX73" fmla="*/ 5594033 w 9182100"/>
                <a:gd name="connsiteY73" fmla="*/ 706466 h 765639"/>
                <a:gd name="connsiteX74" fmla="*/ 5982939 w 9182100"/>
                <a:gd name="connsiteY74" fmla="*/ 655793 h 765639"/>
                <a:gd name="connsiteX75" fmla="*/ 6075045 w 9182100"/>
                <a:gd name="connsiteY75" fmla="*/ 648459 h 765639"/>
                <a:gd name="connsiteX76" fmla="*/ 6167819 w 9182100"/>
                <a:gd name="connsiteY76" fmla="*/ 643887 h 765639"/>
                <a:gd name="connsiteX77" fmla="*/ 6361081 w 9182100"/>
                <a:gd name="connsiteY77" fmla="*/ 639124 h 765639"/>
                <a:gd name="connsiteX78" fmla="*/ 6757321 w 9182100"/>
                <a:gd name="connsiteY78" fmla="*/ 640458 h 765639"/>
                <a:gd name="connsiteX79" fmla="*/ 7156704 w 9182100"/>
                <a:gd name="connsiteY79" fmla="*/ 649030 h 765639"/>
                <a:gd name="connsiteX80" fmla="*/ 7556373 w 9182100"/>
                <a:gd name="connsiteY80" fmla="*/ 662365 h 765639"/>
                <a:gd name="connsiteX81" fmla="*/ 7952328 w 9182100"/>
                <a:gd name="connsiteY81" fmla="*/ 682177 h 765639"/>
                <a:gd name="connsiteX82" fmla="*/ 8000714 w 9182100"/>
                <a:gd name="connsiteY82" fmla="*/ 685511 h 765639"/>
                <a:gd name="connsiteX83" fmla="*/ 8047196 w 9182100"/>
                <a:gd name="connsiteY83" fmla="*/ 689416 h 765639"/>
                <a:gd name="connsiteX84" fmla="*/ 8097965 w 9182100"/>
                <a:gd name="connsiteY84" fmla="*/ 693893 h 765639"/>
                <a:gd name="connsiteX85" fmla="*/ 8152733 w 9182100"/>
                <a:gd name="connsiteY85" fmla="*/ 697894 h 765639"/>
                <a:gd name="connsiteX86" fmla="*/ 8363903 w 9182100"/>
                <a:gd name="connsiteY86" fmla="*/ 705133 h 765639"/>
                <a:gd name="connsiteX87" fmla="*/ 8777764 w 9182100"/>
                <a:gd name="connsiteY87" fmla="*/ 698084 h 765639"/>
                <a:gd name="connsiteX88" fmla="*/ 9182005 w 9182100"/>
                <a:gd name="connsiteY88" fmla="*/ 668366 h 765639"/>
                <a:gd name="connsiteX89" fmla="*/ 9182005 w 9182100"/>
                <a:gd name="connsiteY89" fmla="*/ 351088 h 765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9182100" h="765639">
                  <a:moveTo>
                    <a:pt x="9182100" y="351088"/>
                  </a:moveTo>
                  <a:cubicBezTo>
                    <a:pt x="9180862" y="351088"/>
                    <a:pt x="9179719" y="350993"/>
                    <a:pt x="9178480" y="350993"/>
                  </a:cubicBezTo>
                  <a:cubicBezTo>
                    <a:pt x="9047607" y="346421"/>
                    <a:pt x="8915591" y="337944"/>
                    <a:pt x="8783955" y="327561"/>
                  </a:cubicBezTo>
                  <a:cubicBezTo>
                    <a:pt x="8652320" y="316894"/>
                    <a:pt x="8520589" y="304416"/>
                    <a:pt x="8390763" y="288795"/>
                  </a:cubicBezTo>
                  <a:cubicBezTo>
                    <a:pt x="8325898" y="281175"/>
                    <a:pt x="8261509" y="272602"/>
                    <a:pt x="8199502" y="262601"/>
                  </a:cubicBezTo>
                  <a:cubicBezTo>
                    <a:pt x="8184070" y="260029"/>
                    <a:pt x="8168831" y="257553"/>
                    <a:pt x="8153972" y="254886"/>
                  </a:cubicBezTo>
                  <a:lnTo>
                    <a:pt x="8131588" y="250790"/>
                  </a:lnTo>
                  <a:lnTo>
                    <a:pt x="8104632" y="246504"/>
                  </a:lnTo>
                  <a:cubicBezTo>
                    <a:pt x="8086725" y="243741"/>
                    <a:pt x="8068247" y="240598"/>
                    <a:pt x="8050911" y="238217"/>
                  </a:cubicBezTo>
                  <a:lnTo>
                    <a:pt x="7998810" y="230978"/>
                  </a:lnTo>
                  <a:cubicBezTo>
                    <a:pt x="7860697" y="212023"/>
                    <a:pt x="7725633" y="198021"/>
                    <a:pt x="7589902" y="183925"/>
                  </a:cubicBezTo>
                  <a:cubicBezTo>
                    <a:pt x="7454360" y="170304"/>
                    <a:pt x="7319010" y="158779"/>
                    <a:pt x="7183469" y="147634"/>
                  </a:cubicBezTo>
                  <a:cubicBezTo>
                    <a:pt x="7047929" y="137252"/>
                    <a:pt x="6912198" y="127632"/>
                    <a:pt x="6775990" y="119821"/>
                  </a:cubicBezTo>
                  <a:cubicBezTo>
                    <a:pt x="6639592" y="112582"/>
                    <a:pt x="6503194" y="105439"/>
                    <a:pt x="6364795" y="102391"/>
                  </a:cubicBezTo>
                  <a:cubicBezTo>
                    <a:pt x="6295263" y="101057"/>
                    <a:pt x="6225826" y="99819"/>
                    <a:pt x="6154293" y="100581"/>
                  </a:cubicBezTo>
                  <a:cubicBezTo>
                    <a:pt x="6136577" y="100581"/>
                    <a:pt x="6118860" y="100581"/>
                    <a:pt x="6100287" y="101343"/>
                  </a:cubicBezTo>
                  <a:cubicBezTo>
                    <a:pt x="6081903" y="101819"/>
                    <a:pt x="6063615" y="102486"/>
                    <a:pt x="6045327" y="103438"/>
                  </a:cubicBezTo>
                  <a:cubicBezTo>
                    <a:pt x="6008656" y="104962"/>
                    <a:pt x="5972175" y="107439"/>
                    <a:pt x="5935980" y="110296"/>
                  </a:cubicBezTo>
                  <a:cubicBezTo>
                    <a:pt x="5790724" y="121631"/>
                    <a:pt x="5651659" y="142110"/>
                    <a:pt x="5523357" y="157635"/>
                  </a:cubicBezTo>
                  <a:cubicBezTo>
                    <a:pt x="5394484" y="173542"/>
                    <a:pt x="5273040" y="183543"/>
                    <a:pt x="5149882" y="185639"/>
                  </a:cubicBezTo>
                  <a:cubicBezTo>
                    <a:pt x="5027010" y="187925"/>
                    <a:pt x="4902803" y="182210"/>
                    <a:pt x="4777073" y="170685"/>
                  </a:cubicBezTo>
                  <a:lnTo>
                    <a:pt x="4729925" y="166208"/>
                  </a:lnTo>
                  <a:lnTo>
                    <a:pt x="4682585" y="161064"/>
                  </a:lnTo>
                  <a:cubicBezTo>
                    <a:pt x="4666869" y="159445"/>
                    <a:pt x="4650963" y="157350"/>
                    <a:pt x="4635151" y="155445"/>
                  </a:cubicBezTo>
                  <a:lnTo>
                    <a:pt x="4611434" y="152492"/>
                  </a:lnTo>
                  <a:cubicBezTo>
                    <a:pt x="4603623" y="151539"/>
                    <a:pt x="4595622" y="150587"/>
                    <a:pt x="4587145" y="149349"/>
                  </a:cubicBezTo>
                  <a:lnTo>
                    <a:pt x="4387977" y="122774"/>
                  </a:lnTo>
                  <a:lnTo>
                    <a:pt x="3989356" y="68577"/>
                  </a:lnTo>
                  <a:lnTo>
                    <a:pt x="3789140" y="42192"/>
                  </a:lnTo>
                  <a:lnTo>
                    <a:pt x="3689033" y="29143"/>
                  </a:lnTo>
                  <a:lnTo>
                    <a:pt x="3634835" y="22571"/>
                  </a:lnTo>
                  <a:cubicBezTo>
                    <a:pt x="3616452" y="20285"/>
                    <a:pt x="3598069" y="18380"/>
                    <a:pt x="3579876" y="16856"/>
                  </a:cubicBezTo>
                  <a:cubicBezTo>
                    <a:pt x="3433667" y="3140"/>
                    <a:pt x="3289840" y="-1622"/>
                    <a:pt x="3147441" y="473"/>
                  </a:cubicBezTo>
                  <a:cubicBezTo>
                    <a:pt x="3005138" y="2283"/>
                    <a:pt x="2864263" y="10188"/>
                    <a:pt x="2724722" y="22857"/>
                  </a:cubicBezTo>
                  <a:cubicBezTo>
                    <a:pt x="2445353" y="48098"/>
                    <a:pt x="2171129" y="90198"/>
                    <a:pt x="1898428" y="147730"/>
                  </a:cubicBezTo>
                  <a:cubicBezTo>
                    <a:pt x="1830134" y="162208"/>
                    <a:pt x="1762030" y="177448"/>
                    <a:pt x="1692878" y="195069"/>
                  </a:cubicBezTo>
                  <a:lnTo>
                    <a:pt x="1640205" y="208785"/>
                  </a:lnTo>
                  <a:lnTo>
                    <a:pt x="1592294" y="221643"/>
                  </a:lnTo>
                  <a:cubicBezTo>
                    <a:pt x="1561624" y="229740"/>
                    <a:pt x="1530858" y="238503"/>
                    <a:pt x="1500092" y="245551"/>
                  </a:cubicBezTo>
                  <a:cubicBezTo>
                    <a:pt x="1377125" y="276412"/>
                    <a:pt x="1253490" y="300987"/>
                    <a:pt x="1130046" y="318227"/>
                  </a:cubicBezTo>
                  <a:cubicBezTo>
                    <a:pt x="1068229" y="326895"/>
                    <a:pt x="1006602" y="333086"/>
                    <a:pt x="944880" y="337658"/>
                  </a:cubicBezTo>
                  <a:cubicBezTo>
                    <a:pt x="914114" y="339277"/>
                    <a:pt x="883253" y="341563"/>
                    <a:pt x="852583" y="341944"/>
                  </a:cubicBezTo>
                  <a:cubicBezTo>
                    <a:pt x="821817" y="343278"/>
                    <a:pt x="791147" y="342992"/>
                    <a:pt x="760476" y="343087"/>
                  </a:cubicBezTo>
                  <a:cubicBezTo>
                    <a:pt x="699230" y="342135"/>
                    <a:pt x="638175" y="338706"/>
                    <a:pt x="577215" y="332800"/>
                  </a:cubicBezTo>
                  <a:cubicBezTo>
                    <a:pt x="516255" y="326895"/>
                    <a:pt x="455771" y="317179"/>
                    <a:pt x="394907" y="305463"/>
                  </a:cubicBezTo>
                  <a:cubicBezTo>
                    <a:pt x="334137" y="293557"/>
                    <a:pt x="273368" y="278412"/>
                    <a:pt x="211265" y="261363"/>
                  </a:cubicBezTo>
                  <a:cubicBezTo>
                    <a:pt x="149066" y="244123"/>
                    <a:pt x="85820" y="224310"/>
                    <a:pt x="17526" y="204880"/>
                  </a:cubicBezTo>
                  <a:cubicBezTo>
                    <a:pt x="11716" y="203165"/>
                    <a:pt x="5906" y="201546"/>
                    <a:pt x="0" y="199927"/>
                  </a:cubicBezTo>
                  <a:lnTo>
                    <a:pt x="0" y="526920"/>
                  </a:lnTo>
                  <a:cubicBezTo>
                    <a:pt x="32576" y="541874"/>
                    <a:pt x="66104" y="557114"/>
                    <a:pt x="100298" y="571973"/>
                  </a:cubicBezTo>
                  <a:cubicBezTo>
                    <a:pt x="164973" y="600167"/>
                    <a:pt x="232410" y="626456"/>
                    <a:pt x="301562" y="649697"/>
                  </a:cubicBezTo>
                  <a:cubicBezTo>
                    <a:pt x="439865" y="696655"/>
                    <a:pt x="585216" y="728754"/>
                    <a:pt x="731044" y="746947"/>
                  </a:cubicBezTo>
                  <a:cubicBezTo>
                    <a:pt x="876967" y="764664"/>
                    <a:pt x="1023652" y="769426"/>
                    <a:pt x="1168241" y="762759"/>
                  </a:cubicBezTo>
                  <a:cubicBezTo>
                    <a:pt x="1313021" y="756663"/>
                    <a:pt x="1455896" y="740185"/>
                    <a:pt x="1596581" y="716944"/>
                  </a:cubicBezTo>
                  <a:cubicBezTo>
                    <a:pt x="1632014" y="711610"/>
                    <a:pt x="1666685" y="704371"/>
                    <a:pt x="1701641" y="697894"/>
                  </a:cubicBezTo>
                  <a:lnTo>
                    <a:pt x="1752124" y="688273"/>
                  </a:lnTo>
                  <a:lnTo>
                    <a:pt x="1797939" y="679891"/>
                  </a:lnTo>
                  <a:cubicBezTo>
                    <a:pt x="1860328" y="669128"/>
                    <a:pt x="1924431" y="658746"/>
                    <a:pt x="1988630" y="649316"/>
                  </a:cubicBezTo>
                  <a:cubicBezTo>
                    <a:pt x="2117217" y="630838"/>
                    <a:pt x="2246852" y="614645"/>
                    <a:pt x="2376297" y="601691"/>
                  </a:cubicBezTo>
                  <a:cubicBezTo>
                    <a:pt x="2441067" y="595214"/>
                    <a:pt x="2505742" y="589118"/>
                    <a:pt x="2570416" y="584165"/>
                  </a:cubicBezTo>
                  <a:cubicBezTo>
                    <a:pt x="2635091" y="579402"/>
                    <a:pt x="2699671" y="574831"/>
                    <a:pt x="2764155" y="571497"/>
                  </a:cubicBezTo>
                  <a:cubicBezTo>
                    <a:pt x="2828639" y="568068"/>
                    <a:pt x="2892933" y="565401"/>
                    <a:pt x="2956941" y="564163"/>
                  </a:cubicBezTo>
                  <a:cubicBezTo>
                    <a:pt x="3021045" y="562353"/>
                    <a:pt x="3084766" y="561972"/>
                    <a:pt x="3148298" y="562639"/>
                  </a:cubicBezTo>
                  <a:cubicBezTo>
                    <a:pt x="3211735" y="563305"/>
                    <a:pt x="3274695" y="565591"/>
                    <a:pt x="3337274" y="568544"/>
                  </a:cubicBezTo>
                  <a:cubicBezTo>
                    <a:pt x="3399568" y="572259"/>
                    <a:pt x="3461671" y="576259"/>
                    <a:pt x="3522345" y="583308"/>
                  </a:cubicBezTo>
                  <a:cubicBezTo>
                    <a:pt x="3537680" y="584737"/>
                    <a:pt x="3552730" y="586737"/>
                    <a:pt x="3567779" y="588642"/>
                  </a:cubicBezTo>
                  <a:lnTo>
                    <a:pt x="3613785" y="594357"/>
                  </a:lnTo>
                  <a:lnTo>
                    <a:pt x="3713798" y="607882"/>
                  </a:lnTo>
                  <a:lnTo>
                    <a:pt x="3913823" y="634838"/>
                  </a:lnTo>
                  <a:cubicBezTo>
                    <a:pt x="4047268" y="652078"/>
                    <a:pt x="4180904" y="670366"/>
                    <a:pt x="4315873" y="686273"/>
                  </a:cubicBezTo>
                  <a:lnTo>
                    <a:pt x="4517422" y="710086"/>
                  </a:lnTo>
                  <a:cubicBezTo>
                    <a:pt x="4586573" y="717896"/>
                    <a:pt x="4657916" y="725992"/>
                    <a:pt x="4728972" y="731422"/>
                  </a:cubicBezTo>
                  <a:cubicBezTo>
                    <a:pt x="4871371" y="743042"/>
                    <a:pt x="5016627" y="748376"/>
                    <a:pt x="5162931" y="744185"/>
                  </a:cubicBezTo>
                  <a:cubicBezTo>
                    <a:pt x="5308949" y="740566"/>
                    <a:pt x="5456111" y="725611"/>
                    <a:pt x="5594033" y="706466"/>
                  </a:cubicBezTo>
                  <a:cubicBezTo>
                    <a:pt x="5732621" y="687511"/>
                    <a:pt x="5859876" y="667033"/>
                    <a:pt x="5982939" y="655793"/>
                  </a:cubicBezTo>
                  <a:cubicBezTo>
                    <a:pt x="6013799" y="652936"/>
                    <a:pt x="6044375" y="650364"/>
                    <a:pt x="6075045" y="648459"/>
                  </a:cubicBezTo>
                  <a:cubicBezTo>
                    <a:pt x="6105906" y="646363"/>
                    <a:pt x="6135529" y="645125"/>
                    <a:pt x="6167819" y="643887"/>
                  </a:cubicBezTo>
                  <a:cubicBezTo>
                    <a:pt x="6230779" y="641125"/>
                    <a:pt x="6295930" y="640077"/>
                    <a:pt x="6361081" y="639124"/>
                  </a:cubicBezTo>
                  <a:cubicBezTo>
                    <a:pt x="6491955" y="637981"/>
                    <a:pt x="6624638" y="638553"/>
                    <a:pt x="6757321" y="640458"/>
                  </a:cubicBezTo>
                  <a:cubicBezTo>
                    <a:pt x="6890195" y="642553"/>
                    <a:pt x="7023449" y="645030"/>
                    <a:pt x="7156704" y="649030"/>
                  </a:cubicBezTo>
                  <a:cubicBezTo>
                    <a:pt x="7289959" y="652650"/>
                    <a:pt x="7423404" y="656841"/>
                    <a:pt x="7556373" y="662365"/>
                  </a:cubicBezTo>
                  <a:cubicBezTo>
                    <a:pt x="7689152" y="667509"/>
                    <a:pt x="7822502" y="673986"/>
                    <a:pt x="7952328" y="682177"/>
                  </a:cubicBezTo>
                  <a:lnTo>
                    <a:pt x="8000714" y="685511"/>
                  </a:lnTo>
                  <a:cubicBezTo>
                    <a:pt x="8016811" y="686654"/>
                    <a:pt x="8031670" y="688178"/>
                    <a:pt x="8047196" y="689416"/>
                  </a:cubicBezTo>
                  <a:lnTo>
                    <a:pt x="8097965" y="693893"/>
                  </a:lnTo>
                  <a:cubicBezTo>
                    <a:pt x="8116539" y="695417"/>
                    <a:pt x="8134731" y="696846"/>
                    <a:pt x="8152733" y="697894"/>
                  </a:cubicBezTo>
                  <a:cubicBezTo>
                    <a:pt x="8224647" y="701989"/>
                    <a:pt x="8294465" y="704085"/>
                    <a:pt x="8363903" y="705133"/>
                  </a:cubicBezTo>
                  <a:cubicBezTo>
                    <a:pt x="8502777" y="706657"/>
                    <a:pt x="8640223" y="704180"/>
                    <a:pt x="8777764" y="698084"/>
                  </a:cubicBezTo>
                  <a:cubicBezTo>
                    <a:pt x="8912352" y="692083"/>
                    <a:pt x="9046845" y="682749"/>
                    <a:pt x="9182005" y="668366"/>
                  </a:cubicBezTo>
                  <a:lnTo>
                    <a:pt x="9182005" y="351088"/>
                  </a:lnTo>
                  <a:close/>
                </a:path>
              </a:pathLst>
            </a:custGeom>
            <a:solidFill>
              <a:schemeClr val="bg1">
                <a:alpha val="30000"/>
              </a:schemeClr>
            </a:solidFill>
            <a:ln w="9525" cap="flat">
              <a:noFill/>
              <a:prstDash val="solid"/>
              <a:miter/>
            </a:ln>
          </p:spPr>
          <p:txBody>
            <a:bodyPr rtlCol="0" anchor="ctr"/>
            <a:lstStyle/>
            <a:p>
              <a:endParaRPr lang="en-US"/>
            </a:p>
          </p:txBody>
        </p:sp>
      </p:grpSp>
      <p:sp>
        <p:nvSpPr>
          <p:cNvPr id="3" name="Text Placeholder 2">
            <a:extLst>
              <a:ext uri="{FF2B5EF4-FFF2-40B4-BE49-F238E27FC236}">
                <a16:creationId xmlns:a16="http://schemas.microsoft.com/office/drawing/2014/main" id="{F63AB8C4-227A-4C04-936D-6D9FA3843521}"/>
              </a:ext>
            </a:extLst>
          </p:cNvPr>
          <p:cNvSpPr>
            <a:spLocks noGrp="1"/>
          </p:cNvSpPr>
          <p:nvPr>
            <p:ph type="body" idx="1"/>
          </p:nvPr>
        </p:nvSpPr>
        <p:spPr>
          <a:xfrm>
            <a:off x="1072896" y="8143617"/>
            <a:ext cx="12555864" cy="861110"/>
          </a:xfrm>
        </p:spPr>
        <p:txBody>
          <a:bodyPr vert="horz" lIns="91440" tIns="45720" rIns="91440" bIns="45720" rtlCol="0" anchor="b">
            <a:noAutofit/>
          </a:bodyPr>
          <a:lstStyle/>
          <a:p>
            <a:pPr defTabSz="914400">
              <a:spcBef>
                <a:spcPts val="1000"/>
              </a:spcBef>
            </a:pPr>
            <a:r>
              <a:rPr lang="en-US" sz="6000" dirty="0">
                <a:solidFill>
                  <a:schemeClr val="tx2"/>
                </a:solidFill>
                <a:latin typeface="Edwardian Script ITC" panose="030303020407070D0804" pitchFamily="66" charset="0"/>
              </a:rPr>
              <a:t>Litany of Supplication</a:t>
            </a:r>
          </a:p>
        </p:txBody>
      </p:sp>
    </p:spTree>
    <p:extLst>
      <p:ext uri="{BB962C8B-B14F-4D97-AF65-F5344CB8AC3E}">
        <p14:creationId xmlns:p14="http://schemas.microsoft.com/office/powerpoint/2010/main" val="278087631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0" name="Rectangle 99">
            <a:extLst>
              <a:ext uri="{FF2B5EF4-FFF2-40B4-BE49-F238E27FC236}">
                <a16:creationId xmlns:a16="http://schemas.microsoft.com/office/drawing/2014/main" id="{C5278130-DFE0-457B-8698-88DF69019D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032" y="0"/>
            <a:ext cx="16251936" cy="1219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02" name="Rectangle 101">
            <a:extLst>
              <a:ext uri="{FF2B5EF4-FFF2-40B4-BE49-F238E27FC236}">
                <a16:creationId xmlns:a16="http://schemas.microsoft.com/office/drawing/2014/main" id="{2F99531B-1681-4D6E-BECB-18325B33A6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032" y="0"/>
            <a:ext cx="16251936" cy="12192000"/>
          </a:xfrm>
          <a:prstGeom prst="rect">
            <a:avLst/>
          </a:prstGeom>
          <a:solidFill>
            <a:schemeClr val="bg2">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04" name="Rectangle 103">
            <a:extLst>
              <a:ext uri="{FF2B5EF4-FFF2-40B4-BE49-F238E27FC236}">
                <a16:creationId xmlns:a16="http://schemas.microsoft.com/office/drawing/2014/main" id="{BEE39D25-F6C3-49C6-9DCC-F22D92A9B2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971098" y="1244264"/>
            <a:ext cx="14284902" cy="96592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794209F-F017-4F92-9E59-3AC652612593}"/>
              </a:ext>
            </a:extLst>
          </p:cNvPr>
          <p:cNvSpPr>
            <a:spLocks noGrp="1"/>
          </p:cNvSpPr>
          <p:nvPr>
            <p:ph type="title"/>
          </p:nvPr>
        </p:nvSpPr>
        <p:spPr>
          <a:xfrm>
            <a:off x="563866" y="960296"/>
            <a:ext cx="5551084" cy="3327925"/>
          </a:xfrm>
        </p:spPr>
        <p:txBody>
          <a:bodyPr vert="horz" lIns="91440" tIns="45720" rIns="91440" bIns="45720" rtlCol="0" anchor="b">
            <a:normAutofit/>
          </a:bodyPr>
          <a:lstStyle/>
          <a:p>
            <a:pPr algn="ctr" defTabSz="914400"/>
            <a:r>
              <a:rPr lang="en-US" sz="6600" dirty="0">
                <a:solidFill>
                  <a:schemeClr val="accent4">
                    <a:lumMod val="75000"/>
                  </a:schemeClr>
                </a:solidFill>
                <a:latin typeface="Edwardian Script ITC" panose="030303020407070D0804" pitchFamily="66" charset="0"/>
              </a:rPr>
              <a:t>Kneeling </a:t>
            </a:r>
            <a:br>
              <a:rPr lang="en-US" sz="6600" dirty="0">
                <a:solidFill>
                  <a:schemeClr val="accent4">
                    <a:lumMod val="75000"/>
                  </a:schemeClr>
                </a:solidFill>
                <a:latin typeface="Edwardian Script ITC" panose="030303020407070D0804" pitchFamily="66" charset="0"/>
              </a:rPr>
            </a:br>
            <a:r>
              <a:rPr lang="en-US" sz="6600" dirty="0">
                <a:solidFill>
                  <a:schemeClr val="accent4">
                    <a:lumMod val="75000"/>
                  </a:schemeClr>
                </a:solidFill>
                <a:latin typeface="Edwardian Script ITC" panose="030303020407070D0804" pitchFamily="66" charset="0"/>
              </a:rPr>
              <a:t>during the Litany </a:t>
            </a:r>
            <a:br>
              <a:rPr lang="en-US" sz="6600" dirty="0">
                <a:solidFill>
                  <a:schemeClr val="accent4">
                    <a:lumMod val="75000"/>
                  </a:schemeClr>
                </a:solidFill>
                <a:latin typeface="Edwardian Script ITC" panose="030303020407070D0804" pitchFamily="66" charset="0"/>
              </a:rPr>
            </a:br>
            <a:r>
              <a:rPr lang="en-US" sz="6600" dirty="0">
                <a:solidFill>
                  <a:schemeClr val="accent4">
                    <a:lumMod val="75000"/>
                  </a:schemeClr>
                </a:solidFill>
                <a:latin typeface="Edwardian Script ITC" panose="030303020407070D0804" pitchFamily="66" charset="0"/>
              </a:rPr>
              <a:t>…Humility…</a:t>
            </a:r>
          </a:p>
        </p:txBody>
      </p:sp>
      <p:sp>
        <p:nvSpPr>
          <p:cNvPr id="4" name="Text Placeholder 3">
            <a:extLst>
              <a:ext uri="{FF2B5EF4-FFF2-40B4-BE49-F238E27FC236}">
                <a16:creationId xmlns:a16="http://schemas.microsoft.com/office/drawing/2014/main" id="{0D9FBDD7-E541-427B-A88F-869573196E20}"/>
              </a:ext>
            </a:extLst>
          </p:cNvPr>
          <p:cNvSpPr>
            <a:spLocks noGrp="1"/>
          </p:cNvSpPr>
          <p:nvPr>
            <p:ph type="body" sz="half" idx="2"/>
          </p:nvPr>
        </p:nvSpPr>
        <p:spPr>
          <a:xfrm>
            <a:off x="563866" y="4572189"/>
            <a:ext cx="5551084" cy="6051627"/>
          </a:xfrm>
        </p:spPr>
        <p:txBody>
          <a:bodyPr vert="horz" lIns="91440" tIns="45720" rIns="91440" bIns="45720" rtlCol="0" anchor="t">
            <a:normAutofit/>
          </a:bodyPr>
          <a:lstStyle/>
          <a:p>
            <a:pPr algn="ctr" defTabSz="914400"/>
            <a:r>
              <a:rPr lang="en-US" sz="2700" dirty="0">
                <a:latin typeface="Tahoma" panose="020B0604030504040204" pitchFamily="34" charset="0"/>
                <a:ea typeface="Tahoma" panose="020B0604030504040204" pitchFamily="34" charset="0"/>
                <a:cs typeface="Tahoma" panose="020B0604030504040204" pitchFamily="34" charset="0"/>
              </a:rPr>
              <a:t>But for the consecration of a virgin, it is the image of humility we seek. The consecrated virgin is called to imitate the Mother of God. Historically, the kneeling position is a symbol of humility. An image we see Our Lady in at the Annunciation where she accepts the Word Made Flesh into her womb as Mother of God. Kneeling, symbol of the nothingness of the person before the greatness of God, has been practiced in Christian worship from the beginning as an expression of urgent supplication.</a:t>
            </a:r>
          </a:p>
        </p:txBody>
      </p:sp>
      <p:cxnSp>
        <p:nvCxnSpPr>
          <p:cNvPr id="106" name="Straight Connector 105">
            <a:extLst>
              <a:ext uri="{FF2B5EF4-FFF2-40B4-BE49-F238E27FC236}">
                <a16:creationId xmlns:a16="http://schemas.microsoft.com/office/drawing/2014/main" id="{F085D7B9-E066-4923-8CB7-294BF306296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15154653" y="9973"/>
            <a:ext cx="0" cy="12192000"/>
          </a:xfrm>
          <a:prstGeom prst="line">
            <a:avLst/>
          </a:prstGeom>
          <a:ln w="9525" cap="rnd">
            <a:solidFill>
              <a:schemeClr val="accent1"/>
            </a:solidFill>
            <a:prstDash val="dash"/>
          </a:ln>
        </p:spPr>
        <p:style>
          <a:lnRef idx="1">
            <a:schemeClr val="accent1"/>
          </a:lnRef>
          <a:fillRef idx="0">
            <a:schemeClr val="accent1"/>
          </a:fillRef>
          <a:effectRef idx="0">
            <a:schemeClr val="accent1"/>
          </a:effectRef>
          <a:fontRef idx="minor">
            <a:schemeClr val="tx1"/>
          </a:fontRef>
        </p:style>
      </p:cxnSp>
      <p:sp>
        <p:nvSpPr>
          <p:cNvPr id="108" name="Rectangle 107">
            <a:extLst>
              <a:ext uri="{FF2B5EF4-FFF2-40B4-BE49-F238E27FC236}">
                <a16:creationId xmlns:a16="http://schemas.microsoft.com/office/drawing/2014/main" id="{1B6A2B32-FA4E-4012-AA9A-4722860D13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11364612" y="1244263"/>
            <a:ext cx="3789977" cy="1796986"/>
          </a:xfrm>
          <a:prstGeom prst="rect">
            <a:avLst/>
          </a:prstGeom>
          <a:solidFill>
            <a:schemeClr val="accent1">
              <a:alpha val="25000"/>
            </a:schemeClr>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a:ln>
                <a:noFill/>
              </a:ln>
              <a:solidFill>
                <a:srgbClr val="000000"/>
              </a:solidFill>
              <a:effectLst/>
              <a:uFillTx/>
              <a:latin typeface="Helvetica Neue Medium"/>
              <a:ea typeface="Helvetica Neue Medium"/>
              <a:cs typeface="Helvetica Neue Medium"/>
              <a:sym typeface="Helvetica Neue Medium"/>
            </a:endParaRPr>
          </a:p>
        </p:txBody>
      </p:sp>
      <p:sp>
        <p:nvSpPr>
          <p:cNvPr id="110" name="Rectangle 109">
            <a:extLst>
              <a:ext uri="{FF2B5EF4-FFF2-40B4-BE49-F238E27FC236}">
                <a16:creationId xmlns:a16="http://schemas.microsoft.com/office/drawing/2014/main" id="{965B5ED8-112D-4362-947F-A3C0636F4C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7400742" y="9112730"/>
            <a:ext cx="3789975" cy="1834014"/>
          </a:xfrm>
          <a:prstGeom prst="rect">
            <a:avLst/>
          </a:prstGeom>
          <a:solidFill>
            <a:schemeClr val="accent1">
              <a:alpha val="25000"/>
            </a:schemeClr>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a:ln>
                <a:noFill/>
              </a:ln>
              <a:solidFill>
                <a:srgbClr val="000000"/>
              </a:solidFill>
              <a:effectLst/>
              <a:uFillTx/>
              <a:latin typeface="Helvetica Neue Medium"/>
              <a:ea typeface="Helvetica Neue Medium"/>
              <a:cs typeface="Helvetica Neue Medium"/>
              <a:sym typeface="Helvetica Neue Medium"/>
            </a:endParaRPr>
          </a:p>
        </p:txBody>
      </p:sp>
      <p:pic>
        <p:nvPicPr>
          <p:cNvPr id="48" name="Picture 47">
            <a:extLst>
              <a:ext uri="{FF2B5EF4-FFF2-40B4-BE49-F238E27FC236}">
                <a16:creationId xmlns:a16="http://schemas.microsoft.com/office/drawing/2014/main" id="{0F9CE1EC-3527-4A83-AFFD-6D210A59C133}"/>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18891" r="12002" b="-5"/>
          <a:stretch/>
        </p:blipFill>
        <p:spPr>
          <a:xfrm>
            <a:off x="7406414" y="1674728"/>
            <a:ext cx="3789976" cy="8569512"/>
          </a:xfrm>
          <a:prstGeom prst="rect">
            <a:avLst/>
          </a:prstGeom>
        </p:spPr>
      </p:pic>
      <p:pic>
        <p:nvPicPr>
          <p:cNvPr id="63" name="Picture Placeholder 8" descr="A picture containing text, indoor, painting&#10;&#10;Description automatically generated">
            <a:extLst>
              <a:ext uri="{FF2B5EF4-FFF2-40B4-BE49-F238E27FC236}">
                <a16:creationId xmlns:a16="http://schemas.microsoft.com/office/drawing/2014/main" id="{42F9B8FB-C13E-4F3B-AB52-DDDA846485B2}"/>
              </a:ext>
            </a:extLst>
          </p:cNvPr>
          <p:cNvPicPr>
            <a:picLocks noChangeAspect="1"/>
          </p:cNvPicPr>
          <p:nvPr/>
        </p:nvPicPr>
        <p:blipFill rotWithShape="1">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l="5622"/>
          <a:stretch/>
        </p:blipFill>
        <p:spPr>
          <a:xfrm>
            <a:off x="11370346" y="1963095"/>
            <a:ext cx="3789978" cy="5675958"/>
          </a:xfrm>
          <a:prstGeom prst="rect">
            <a:avLst/>
          </a:prstGeom>
        </p:spPr>
      </p:pic>
      <p:cxnSp>
        <p:nvCxnSpPr>
          <p:cNvPr id="112" name="Straight Connector 111">
            <a:extLst>
              <a:ext uri="{FF2B5EF4-FFF2-40B4-BE49-F238E27FC236}">
                <a16:creationId xmlns:a16="http://schemas.microsoft.com/office/drawing/2014/main" id="{0F90855A-CFDE-4C18-8007-CC1D26F553F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10936764"/>
            <a:ext cx="16256000" cy="0"/>
          </a:xfrm>
          <a:prstGeom prst="line">
            <a:avLst/>
          </a:prstGeom>
          <a:ln w="9525" cap="rnd">
            <a:solidFill>
              <a:schemeClr val="accent1"/>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8217643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6728" y="571968"/>
            <a:ext cx="9411076" cy="3492028"/>
          </a:xfrm>
          <a:prstGeom prst="rect">
            <a:avLst/>
          </a:prstGeom>
          <a:solidFill>
            <a:srgbClr val="9F7A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545641AD-EA5B-4E0B-B4CD-50EA5B98F155}"/>
              </a:ext>
            </a:extLst>
          </p:cNvPr>
          <p:cNvSpPr>
            <a:spLocks noGrp="1"/>
          </p:cNvSpPr>
          <p:nvPr>
            <p:ph type="title"/>
          </p:nvPr>
        </p:nvSpPr>
        <p:spPr>
          <a:xfrm>
            <a:off x="699008" y="873351"/>
            <a:ext cx="8792252" cy="2889262"/>
          </a:xfrm>
        </p:spPr>
        <p:txBody>
          <a:bodyPr vert="horz" lIns="91440" tIns="45720" rIns="91440" bIns="45720" rtlCol="0" anchor="ctr">
            <a:normAutofit/>
          </a:bodyPr>
          <a:lstStyle/>
          <a:p>
            <a:pPr defTabSz="914400"/>
            <a:r>
              <a:rPr lang="en-US" sz="4400">
                <a:solidFill>
                  <a:srgbClr val="FFFFFF"/>
                </a:solidFill>
              </a:rPr>
              <a:t>The Litany is sung….</a:t>
            </a:r>
          </a:p>
        </p:txBody>
      </p:sp>
      <p:sp>
        <p:nvSpPr>
          <p:cNvPr id="27" name="Rectangle 26">
            <a:extLst>
              <a:ext uri="{FF2B5EF4-FFF2-40B4-BE49-F238E27FC236}">
                <a16:creationId xmlns:a16="http://schemas.microsoft.com/office/drawing/2014/main" id="{33B81349-3A7E-4A66-9ED9-66E6F8E29C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8910" y="4364268"/>
            <a:ext cx="4588218" cy="7253787"/>
          </a:xfrm>
          <a:prstGeom prst="rect">
            <a:avLst/>
          </a:prstGeom>
          <a:solidFill>
            <a:srgbClr val="D4917B">
              <a:alpha val="20000"/>
            </a:srgb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11" name="Picture 10" descr="A picture containing text&#10;&#10;Description automatically generated">
            <a:extLst>
              <a:ext uri="{FF2B5EF4-FFF2-40B4-BE49-F238E27FC236}">
                <a16:creationId xmlns:a16="http://schemas.microsoft.com/office/drawing/2014/main" id="{FA0DE3F8-797C-44CC-8748-8F9B2F70F784}"/>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4291" r="13749" b="-1"/>
          <a:stretch/>
        </p:blipFill>
        <p:spPr>
          <a:xfrm>
            <a:off x="5417799" y="4575262"/>
            <a:ext cx="4089808" cy="5757752"/>
          </a:xfrm>
          <a:prstGeom prst="rect">
            <a:avLst/>
          </a:prstGeom>
        </p:spPr>
      </p:pic>
      <p:sp>
        <p:nvSpPr>
          <p:cNvPr id="29" name="Rectangle 28">
            <a:extLst>
              <a:ext uri="{FF2B5EF4-FFF2-40B4-BE49-F238E27FC236}">
                <a16:creationId xmlns:a16="http://schemas.microsoft.com/office/drawing/2014/main" id="{4A37A7FF-19A5-40D8-8D0C-E780CBD330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55290" y="4364266"/>
            <a:ext cx="4588218" cy="7253787"/>
          </a:xfrm>
          <a:prstGeom prst="rect">
            <a:avLst/>
          </a:prstGeom>
          <a:solidFill>
            <a:srgbClr val="D4917B">
              <a:alpha val="20000"/>
            </a:srgb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1" name="Rectangle 30">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75966" y="571968"/>
            <a:ext cx="5751058" cy="11048060"/>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 Placeholder 3">
            <a:extLst>
              <a:ext uri="{FF2B5EF4-FFF2-40B4-BE49-F238E27FC236}">
                <a16:creationId xmlns:a16="http://schemas.microsoft.com/office/drawing/2014/main" id="{84E0B40C-D3DE-4F82-8BB1-DF560563304D}"/>
              </a:ext>
            </a:extLst>
          </p:cNvPr>
          <p:cNvSpPr>
            <a:spLocks noGrp="1"/>
          </p:cNvSpPr>
          <p:nvPr>
            <p:ph type="body" sz="half" idx="2"/>
          </p:nvPr>
        </p:nvSpPr>
        <p:spPr>
          <a:xfrm>
            <a:off x="10608076" y="1356414"/>
            <a:ext cx="4686837" cy="9477196"/>
          </a:xfrm>
        </p:spPr>
        <p:txBody>
          <a:bodyPr vert="horz" lIns="91440" tIns="45720" rIns="91440" bIns="45720" rtlCol="0" anchor="ctr">
            <a:normAutofit/>
          </a:bodyPr>
          <a:lstStyle/>
          <a:p>
            <a:pPr indent="-228600" defTabSz="914400">
              <a:buFont typeface="Arial" panose="020B0604020202020204" pitchFamily="34" charset="0"/>
              <a:buChar char="•"/>
            </a:pPr>
            <a:endParaRPr lang="en-US" sz="3700" dirty="0">
              <a:solidFill>
                <a:srgbClr val="FFFFFF"/>
              </a:solidFill>
            </a:endParaRPr>
          </a:p>
          <a:p>
            <a:pPr defTabSz="914400"/>
            <a:r>
              <a:rPr lang="en-US" sz="3700" dirty="0">
                <a:solidFill>
                  <a:srgbClr val="FFFFFF"/>
                </a:solidFill>
              </a:rPr>
              <a:t>The Saints </a:t>
            </a:r>
          </a:p>
          <a:p>
            <a:pPr defTabSz="914400"/>
            <a:r>
              <a:rPr lang="en-US" sz="3700" dirty="0">
                <a:solidFill>
                  <a:srgbClr val="FFFFFF"/>
                </a:solidFill>
              </a:rPr>
              <a:t>come forward </a:t>
            </a:r>
          </a:p>
          <a:p>
            <a:pPr defTabSz="914400"/>
            <a:r>
              <a:rPr lang="en-US" sz="3700" dirty="0">
                <a:solidFill>
                  <a:srgbClr val="FFFFFF"/>
                </a:solidFill>
              </a:rPr>
              <a:t>with </a:t>
            </a:r>
          </a:p>
          <a:p>
            <a:pPr defTabSz="914400"/>
            <a:r>
              <a:rPr lang="en-US" sz="3700" dirty="0">
                <a:solidFill>
                  <a:srgbClr val="FFFFFF"/>
                </a:solidFill>
              </a:rPr>
              <a:t>gifts…..</a:t>
            </a:r>
          </a:p>
        </p:txBody>
      </p:sp>
    </p:spTree>
    <p:extLst>
      <p:ext uri="{BB962C8B-B14F-4D97-AF65-F5344CB8AC3E}">
        <p14:creationId xmlns:p14="http://schemas.microsoft.com/office/powerpoint/2010/main" val="92809180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84DF55BE-B4AB-4BA1-BDE1-E9F7FB3F11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6251935" cy="12192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55C387B6-27A6-4C47-914D-C785C745E5D4}"/>
              </a:ext>
            </a:extLst>
          </p:cNvPr>
          <p:cNvSpPr>
            <a:spLocks noGrp="1"/>
          </p:cNvSpPr>
          <p:nvPr>
            <p:ph type="title"/>
          </p:nvPr>
        </p:nvSpPr>
        <p:spPr>
          <a:xfrm>
            <a:off x="1121665" y="959249"/>
            <a:ext cx="7975037" cy="2994912"/>
          </a:xfrm>
        </p:spPr>
        <p:txBody>
          <a:bodyPr vert="horz" lIns="91440" tIns="45720" rIns="91440" bIns="45720" rtlCol="0" anchor="ctr">
            <a:normAutofit/>
          </a:bodyPr>
          <a:lstStyle/>
          <a:p>
            <a:pPr defTabSz="914400"/>
            <a:br>
              <a:rPr lang="en-US" sz="6600" dirty="0">
                <a:latin typeface="Edwardian Script ITC" panose="030303020407070D0804" pitchFamily="66" charset="0"/>
              </a:rPr>
            </a:br>
            <a:br>
              <a:rPr lang="en-US" sz="6600" dirty="0">
                <a:latin typeface="Edwardian Script ITC" panose="030303020407070D0804" pitchFamily="66" charset="0"/>
              </a:rPr>
            </a:br>
            <a:r>
              <a:rPr lang="en-US" sz="6600" dirty="0">
                <a:latin typeface="Edwardian Script ITC" panose="030303020407070D0804" pitchFamily="66" charset="0"/>
              </a:rPr>
              <a:t>Their gift</a:t>
            </a:r>
            <a:endParaRPr lang="en-US" sz="6200" dirty="0">
              <a:latin typeface="Edwardian Script ITC" panose="030303020407070D0804" pitchFamily="66" charset="0"/>
            </a:endParaRPr>
          </a:p>
        </p:txBody>
      </p:sp>
      <p:sp>
        <p:nvSpPr>
          <p:cNvPr id="4" name="Text Placeholder 3">
            <a:extLst>
              <a:ext uri="{FF2B5EF4-FFF2-40B4-BE49-F238E27FC236}">
                <a16:creationId xmlns:a16="http://schemas.microsoft.com/office/drawing/2014/main" id="{9F022150-2960-46E5-A19B-F4AD6341666E}"/>
              </a:ext>
            </a:extLst>
          </p:cNvPr>
          <p:cNvSpPr>
            <a:spLocks noGrp="1"/>
          </p:cNvSpPr>
          <p:nvPr>
            <p:ph type="body" sz="half" idx="2"/>
          </p:nvPr>
        </p:nvSpPr>
        <p:spPr>
          <a:xfrm>
            <a:off x="1117601" y="4283676"/>
            <a:ext cx="7975037" cy="6560980"/>
          </a:xfrm>
        </p:spPr>
        <p:txBody>
          <a:bodyPr vert="horz" lIns="91440" tIns="45720" rIns="91440" bIns="45720" rtlCol="0">
            <a:normAutofit/>
          </a:bodyPr>
          <a:lstStyle/>
          <a:p>
            <a:pPr algn="r" defTabSz="914400">
              <a:lnSpc>
                <a:spcPct val="150000"/>
              </a:lnSpc>
            </a:pPr>
            <a:r>
              <a:rPr lang="en-US" sz="3100" dirty="0">
                <a:latin typeface="Tahoma" panose="020B0604030504040204" pitchFamily="34" charset="0"/>
                <a:ea typeface="Tahoma" panose="020B0604030504040204" pitchFamily="34" charset="0"/>
                <a:cs typeface="Tahoma" panose="020B0604030504040204" pitchFamily="34" charset="0"/>
              </a:rPr>
              <a:t>is the fruit of their lives now brought to fulfillment in the Kingdom of Heaven. </a:t>
            </a:r>
          </a:p>
          <a:p>
            <a:pPr algn="r" defTabSz="914400">
              <a:lnSpc>
                <a:spcPct val="150000"/>
              </a:lnSpc>
            </a:pPr>
            <a:r>
              <a:rPr lang="en-US" sz="3100" dirty="0">
                <a:latin typeface="Tahoma" panose="020B0604030504040204" pitchFamily="34" charset="0"/>
                <a:ea typeface="Tahoma" panose="020B0604030504040204" pitchFamily="34" charset="0"/>
                <a:cs typeface="Tahoma" panose="020B0604030504040204" pitchFamily="34" charset="0"/>
              </a:rPr>
              <a:t>These saints</a:t>
            </a:r>
          </a:p>
          <a:p>
            <a:pPr algn="r" defTabSz="914400">
              <a:lnSpc>
                <a:spcPct val="150000"/>
              </a:lnSpc>
            </a:pPr>
            <a:r>
              <a:rPr lang="en-US" sz="3100" dirty="0">
                <a:latin typeface="Tahoma" panose="020B0604030504040204" pitchFamily="34" charset="0"/>
                <a:ea typeface="Tahoma" panose="020B0604030504040204" pitchFamily="34" charset="0"/>
                <a:cs typeface="Tahoma" panose="020B0604030504040204" pitchFamily="34" charset="0"/>
              </a:rPr>
              <a:t> whose lives you have studied </a:t>
            </a:r>
          </a:p>
          <a:p>
            <a:pPr algn="r" defTabSz="914400">
              <a:lnSpc>
                <a:spcPct val="150000"/>
              </a:lnSpc>
            </a:pPr>
            <a:r>
              <a:rPr lang="en-US" sz="3100" dirty="0">
                <a:latin typeface="Tahoma" panose="020B0604030504040204" pitchFamily="34" charset="0"/>
                <a:ea typeface="Tahoma" panose="020B0604030504040204" pitchFamily="34" charset="0"/>
                <a:cs typeface="Tahoma" panose="020B0604030504040204" pitchFamily="34" charset="0"/>
              </a:rPr>
              <a:t>and pondered </a:t>
            </a:r>
          </a:p>
          <a:p>
            <a:pPr algn="r" defTabSz="914400">
              <a:lnSpc>
                <a:spcPct val="150000"/>
              </a:lnSpc>
            </a:pPr>
            <a:r>
              <a:rPr lang="en-US" sz="3100" dirty="0">
                <a:latin typeface="Tahoma" panose="020B0604030504040204" pitchFamily="34" charset="0"/>
                <a:ea typeface="Tahoma" panose="020B0604030504040204" pitchFamily="34" charset="0"/>
                <a:cs typeface="Tahoma" panose="020B0604030504040204" pitchFamily="34" charset="0"/>
              </a:rPr>
              <a:t>and taken inspiration</a:t>
            </a:r>
          </a:p>
        </p:txBody>
      </p:sp>
      <p:pic>
        <p:nvPicPr>
          <p:cNvPr id="7" name="Picture 6" descr="A close-up of a person's hand holding a red pill&#10;&#10;Description automatically generated with medium confidence">
            <a:extLst>
              <a:ext uri="{FF2B5EF4-FFF2-40B4-BE49-F238E27FC236}">
                <a16:creationId xmlns:a16="http://schemas.microsoft.com/office/drawing/2014/main" id="{A44EB232-D81A-4380-AA70-D53E3E7BDA2A}"/>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9583365" y="287288"/>
            <a:ext cx="6414499" cy="4286051"/>
          </a:xfrm>
          <a:prstGeom prst="rect">
            <a:avLst/>
          </a:prstGeom>
        </p:spPr>
      </p:pic>
      <p:pic>
        <p:nvPicPr>
          <p:cNvPr id="5" name="Picture 4" descr="A picture containing hand, dark&#10;&#10;Description automatically generated">
            <a:extLst>
              <a:ext uri="{FF2B5EF4-FFF2-40B4-BE49-F238E27FC236}">
                <a16:creationId xmlns:a16="http://schemas.microsoft.com/office/drawing/2014/main" id="{B29FC0C5-580E-4284-8C5B-1C17A799B79F}"/>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9798778" y="5264894"/>
            <a:ext cx="5983659" cy="5579762"/>
          </a:xfrm>
          <a:prstGeom prst="rect">
            <a:avLst/>
          </a:prstGeom>
        </p:spPr>
      </p:pic>
    </p:spTree>
    <p:extLst>
      <p:ext uri="{BB962C8B-B14F-4D97-AF65-F5344CB8AC3E}">
        <p14:creationId xmlns:p14="http://schemas.microsoft.com/office/powerpoint/2010/main" val="225976853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828D1E49-2A21-4A83-A0E0-FB1597B4B2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6255593" cy="12192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0" name="Group 19">
            <a:extLst>
              <a:ext uri="{FF2B5EF4-FFF2-40B4-BE49-F238E27FC236}">
                <a16:creationId xmlns:a16="http://schemas.microsoft.com/office/drawing/2014/main" id="{088B852E-5494-418B-A833-75CF016A9E2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56683" y="0"/>
            <a:ext cx="16778815" cy="12183534"/>
            <a:chOff x="-417513" y="0"/>
            <a:chExt cx="12584114" cy="6853238"/>
          </a:xfrm>
        </p:grpSpPr>
        <p:sp>
          <p:nvSpPr>
            <p:cNvPr id="21" name="Freeform 5">
              <a:extLst>
                <a:ext uri="{FF2B5EF4-FFF2-40B4-BE49-F238E27FC236}">
                  <a16:creationId xmlns:a16="http://schemas.microsoft.com/office/drawing/2014/main" id="{DF31E3C1-1A46-4329-9F80-B576692FEE4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306513" y="0"/>
              <a:ext cx="3862388" cy="6843713"/>
            </a:xfrm>
            <a:custGeom>
              <a:avLst/>
              <a:gdLst>
                <a:gd name="T0" fmla="*/ 813 w 813"/>
                <a:gd name="T1" fmla="*/ 0 h 1440"/>
                <a:gd name="T2" fmla="*/ 435 w 813"/>
                <a:gd name="T3" fmla="*/ 1440 h 1440"/>
              </a:gdLst>
              <a:ahLst/>
              <a:cxnLst>
                <a:cxn ang="0">
                  <a:pos x="T0" y="T1"/>
                </a:cxn>
                <a:cxn ang="0">
                  <a:pos x="T2" y="T3"/>
                </a:cxn>
              </a:cxnLst>
              <a:rect l="0" t="0" r="r" b="b"/>
              <a:pathLst>
                <a:path w="813" h="1440">
                  <a:moveTo>
                    <a:pt x="813" y="0"/>
                  </a:moveTo>
                  <a:cubicBezTo>
                    <a:pt x="331" y="221"/>
                    <a:pt x="0" y="1039"/>
                    <a:pt x="435" y="1440"/>
                  </a:cubicBezTo>
                </a:path>
              </a:pathLst>
            </a:custGeom>
            <a:noFill/>
            <a:ln w="9525" cap="flat">
              <a:solidFill>
                <a:schemeClr val="tx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2" name="Freeform 6">
              <a:extLst>
                <a:ext uri="{FF2B5EF4-FFF2-40B4-BE49-F238E27FC236}">
                  <a16:creationId xmlns:a16="http://schemas.microsoft.com/office/drawing/2014/main" id="{294B4592-99CA-47B1-816F-CE2D44F65BB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626725" y="9525"/>
              <a:ext cx="1539875" cy="555625"/>
            </a:xfrm>
            <a:custGeom>
              <a:avLst/>
              <a:gdLst>
                <a:gd name="T0" fmla="*/ 324 w 324"/>
                <a:gd name="T1" fmla="*/ 117 h 117"/>
                <a:gd name="T2" fmla="*/ 0 w 324"/>
                <a:gd name="T3" fmla="*/ 0 h 117"/>
              </a:gdLst>
              <a:ahLst/>
              <a:cxnLst>
                <a:cxn ang="0">
                  <a:pos x="T0" y="T1"/>
                </a:cxn>
                <a:cxn ang="0">
                  <a:pos x="T2" y="T3"/>
                </a:cxn>
              </a:cxnLst>
              <a:rect l="0" t="0" r="r" b="b"/>
              <a:pathLst>
                <a:path w="324" h="117">
                  <a:moveTo>
                    <a:pt x="324" y="117"/>
                  </a:moveTo>
                  <a:cubicBezTo>
                    <a:pt x="223" y="64"/>
                    <a:pt x="107" y="28"/>
                    <a:pt x="0" y="0"/>
                  </a:cubicBezTo>
                </a:path>
              </a:pathLst>
            </a:custGeom>
            <a:noFill/>
            <a:ln w="9525" cap="flat">
              <a:solidFill>
                <a:schemeClr val="tx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3" name="Freeform 7">
              <a:extLst>
                <a:ext uri="{FF2B5EF4-FFF2-40B4-BE49-F238E27FC236}">
                  <a16:creationId xmlns:a16="http://schemas.microsoft.com/office/drawing/2014/main" id="{BF690E4C-72F8-4AC5-AF99-562763CC67B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247313" y="5013325"/>
              <a:ext cx="1919288" cy="1830388"/>
            </a:xfrm>
            <a:custGeom>
              <a:avLst/>
              <a:gdLst>
                <a:gd name="T0" fmla="*/ 0 w 404"/>
                <a:gd name="T1" fmla="*/ 385 h 385"/>
                <a:gd name="T2" fmla="*/ 404 w 404"/>
                <a:gd name="T3" fmla="*/ 0 h 385"/>
              </a:gdLst>
              <a:ahLst/>
              <a:cxnLst>
                <a:cxn ang="0">
                  <a:pos x="T0" y="T1"/>
                </a:cxn>
                <a:cxn ang="0">
                  <a:pos x="T2" y="T3"/>
                </a:cxn>
              </a:cxnLst>
              <a:rect l="0" t="0" r="r" b="b"/>
              <a:pathLst>
                <a:path w="404" h="385">
                  <a:moveTo>
                    <a:pt x="0" y="385"/>
                  </a:moveTo>
                  <a:cubicBezTo>
                    <a:pt x="146" y="272"/>
                    <a:pt x="285" y="142"/>
                    <a:pt x="404" y="0"/>
                  </a:cubicBezTo>
                </a:path>
              </a:pathLst>
            </a:custGeom>
            <a:noFill/>
            <a:ln w="9525" cap="flat">
              <a:solidFill>
                <a:schemeClr val="tx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4" name="Freeform 8">
              <a:extLst>
                <a:ext uri="{FF2B5EF4-FFF2-40B4-BE49-F238E27FC236}">
                  <a16:creationId xmlns:a16="http://schemas.microsoft.com/office/drawing/2014/main" id="{F834CDD4-CAB8-4ACC-9AAC-5399C743DEC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0775" y="0"/>
              <a:ext cx="3676650" cy="6843713"/>
            </a:xfrm>
            <a:custGeom>
              <a:avLst/>
              <a:gdLst>
                <a:gd name="T0" fmla="*/ 774 w 774"/>
                <a:gd name="T1" fmla="*/ 0 h 1440"/>
                <a:gd name="T2" fmla="*/ 411 w 774"/>
                <a:gd name="T3" fmla="*/ 1440 h 1440"/>
              </a:gdLst>
              <a:ahLst/>
              <a:cxnLst>
                <a:cxn ang="0">
                  <a:pos x="T0" y="T1"/>
                </a:cxn>
                <a:cxn ang="0">
                  <a:pos x="T2" y="T3"/>
                </a:cxn>
              </a:cxnLst>
              <a:rect l="0" t="0" r="r" b="b"/>
              <a:pathLst>
                <a:path w="774" h="1440">
                  <a:moveTo>
                    <a:pt x="774" y="0"/>
                  </a:moveTo>
                  <a:cubicBezTo>
                    <a:pt x="312" y="240"/>
                    <a:pt x="0" y="1034"/>
                    <a:pt x="411" y="1440"/>
                  </a:cubicBezTo>
                </a:path>
              </a:pathLst>
            </a:custGeom>
            <a:noFill/>
            <a:ln w="9525" cap="flat">
              <a:solidFill>
                <a:schemeClr val="tx1">
                  <a:alpha val="1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5" name="Freeform 9">
              <a:extLst>
                <a:ext uri="{FF2B5EF4-FFF2-40B4-BE49-F238E27FC236}">
                  <a16:creationId xmlns:a16="http://schemas.microsoft.com/office/drawing/2014/main" id="{1AEB045A-6821-475B-A28E-047437ABEF5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02988" y="9525"/>
              <a:ext cx="963613" cy="366713"/>
            </a:xfrm>
            <a:custGeom>
              <a:avLst/>
              <a:gdLst>
                <a:gd name="T0" fmla="*/ 203 w 203"/>
                <a:gd name="T1" fmla="*/ 77 h 77"/>
                <a:gd name="T2" fmla="*/ 0 w 203"/>
                <a:gd name="T3" fmla="*/ 0 h 77"/>
              </a:gdLst>
              <a:ahLst/>
              <a:cxnLst>
                <a:cxn ang="0">
                  <a:pos x="T0" y="T1"/>
                </a:cxn>
                <a:cxn ang="0">
                  <a:pos x="T2" y="T3"/>
                </a:cxn>
              </a:cxnLst>
              <a:rect l="0" t="0" r="r" b="b"/>
              <a:pathLst>
                <a:path w="203" h="77">
                  <a:moveTo>
                    <a:pt x="203" y="77"/>
                  </a:moveTo>
                  <a:cubicBezTo>
                    <a:pt x="138" y="46"/>
                    <a:pt x="68" y="21"/>
                    <a:pt x="0" y="0"/>
                  </a:cubicBezTo>
                </a:path>
              </a:pathLst>
            </a:custGeom>
            <a:noFill/>
            <a:ln w="9525" cap="flat">
              <a:solidFill>
                <a:schemeClr val="tx1">
                  <a:alpha val="1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6" name="Freeform 10">
              <a:extLst>
                <a:ext uri="{FF2B5EF4-FFF2-40B4-BE49-F238E27FC236}">
                  <a16:creationId xmlns:a16="http://schemas.microsoft.com/office/drawing/2014/main" id="{D9B790C0-3D34-4626-BAFB-6EB473F40C7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494963" y="5275263"/>
              <a:ext cx="1666875" cy="1577975"/>
            </a:xfrm>
            <a:custGeom>
              <a:avLst/>
              <a:gdLst>
                <a:gd name="T0" fmla="*/ 0 w 351"/>
                <a:gd name="T1" fmla="*/ 332 h 332"/>
                <a:gd name="T2" fmla="*/ 351 w 351"/>
                <a:gd name="T3" fmla="*/ 0 h 332"/>
              </a:gdLst>
              <a:ahLst/>
              <a:cxnLst>
                <a:cxn ang="0">
                  <a:pos x="T0" y="T1"/>
                </a:cxn>
                <a:cxn ang="0">
                  <a:pos x="T2" y="T3"/>
                </a:cxn>
              </a:cxnLst>
              <a:rect l="0" t="0" r="r" b="b"/>
              <a:pathLst>
                <a:path w="351" h="332">
                  <a:moveTo>
                    <a:pt x="0" y="332"/>
                  </a:moveTo>
                  <a:cubicBezTo>
                    <a:pt x="125" y="232"/>
                    <a:pt x="245" y="121"/>
                    <a:pt x="351" y="0"/>
                  </a:cubicBezTo>
                </a:path>
              </a:pathLst>
            </a:custGeom>
            <a:noFill/>
            <a:ln w="9525" cap="flat">
              <a:solidFill>
                <a:schemeClr val="tx1">
                  <a:alpha val="1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7" name="Freeform 11">
              <a:extLst>
                <a:ext uri="{FF2B5EF4-FFF2-40B4-BE49-F238E27FC236}">
                  <a16:creationId xmlns:a16="http://schemas.microsoft.com/office/drawing/2014/main" id="{EDA4D87F-91A4-4628-9A6E-F01820A7EE5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01713" y="0"/>
              <a:ext cx="3621088" cy="6843713"/>
            </a:xfrm>
            <a:custGeom>
              <a:avLst/>
              <a:gdLst>
                <a:gd name="T0" fmla="*/ 762 w 762"/>
                <a:gd name="T1" fmla="*/ 0 h 1440"/>
                <a:gd name="T2" fmla="*/ 403 w 762"/>
                <a:gd name="T3" fmla="*/ 1440 h 1440"/>
              </a:gdLst>
              <a:ahLst/>
              <a:cxnLst>
                <a:cxn ang="0">
                  <a:pos x="T0" y="T1"/>
                </a:cxn>
                <a:cxn ang="0">
                  <a:pos x="T2" y="T3"/>
                </a:cxn>
              </a:cxnLst>
              <a:rect l="0" t="0" r="r" b="b"/>
              <a:pathLst>
                <a:path w="762" h="1440">
                  <a:moveTo>
                    <a:pt x="762" y="0"/>
                  </a:moveTo>
                  <a:cubicBezTo>
                    <a:pt x="308" y="245"/>
                    <a:pt x="0" y="1033"/>
                    <a:pt x="403" y="1440"/>
                  </a:cubicBezTo>
                </a:path>
              </a:pathLst>
            </a:custGeom>
            <a:noFill/>
            <a:ln w="9525" cap="flat">
              <a:solidFill>
                <a:schemeClr val="tx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8" name="Freeform 12">
              <a:extLst>
                <a:ext uri="{FF2B5EF4-FFF2-40B4-BE49-F238E27FC236}">
                  <a16:creationId xmlns:a16="http://schemas.microsoft.com/office/drawing/2014/main" id="{045DAB88-124C-459C-A889-DAE9C9BE285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501438" y="9525"/>
              <a:ext cx="665163" cy="257175"/>
            </a:xfrm>
            <a:custGeom>
              <a:avLst/>
              <a:gdLst>
                <a:gd name="T0" fmla="*/ 140 w 140"/>
                <a:gd name="T1" fmla="*/ 54 h 54"/>
                <a:gd name="T2" fmla="*/ 0 w 140"/>
                <a:gd name="T3" fmla="*/ 0 h 54"/>
              </a:gdLst>
              <a:ahLst/>
              <a:cxnLst>
                <a:cxn ang="0">
                  <a:pos x="T0" y="T1"/>
                </a:cxn>
                <a:cxn ang="0">
                  <a:pos x="T2" y="T3"/>
                </a:cxn>
              </a:cxnLst>
              <a:rect l="0" t="0" r="r" b="b"/>
              <a:pathLst>
                <a:path w="140" h="54">
                  <a:moveTo>
                    <a:pt x="140" y="54"/>
                  </a:moveTo>
                  <a:cubicBezTo>
                    <a:pt x="95" y="34"/>
                    <a:pt x="48" y="16"/>
                    <a:pt x="0" y="0"/>
                  </a:cubicBezTo>
                </a:path>
              </a:pathLst>
            </a:custGeom>
            <a:noFill/>
            <a:ln w="9525" cap="flat">
              <a:solidFill>
                <a:schemeClr val="tx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9" name="Freeform 13">
              <a:extLst>
                <a:ext uri="{FF2B5EF4-FFF2-40B4-BE49-F238E27FC236}">
                  <a16:creationId xmlns:a16="http://schemas.microsoft.com/office/drawing/2014/main" id="{85D44010-1DAA-4CAC-B83F-7E3E8C455D4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641013" y="5408613"/>
              <a:ext cx="1525588" cy="1435100"/>
            </a:xfrm>
            <a:custGeom>
              <a:avLst/>
              <a:gdLst>
                <a:gd name="T0" fmla="*/ 0 w 321"/>
                <a:gd name="T1" fmla="*/ 302 h 302"/>
                <a:gd name="T2" fmla="*/ 321 w 321"/>
                <a:gd name="T3" fmla="*/ 0 h 302"/>
              </a:gdLst>
              <a:ahLst/>
              <a:cxnLst>
                <a:cxn ang="0">
                  <a:pos x="T0" y="T1"/>
                </a:cxn>
                <a:cxn ang="0">
                  <a:pos x="T2" y="T3"/>
                </a:cxn>
              </a:cxnLst>
              <a:rect l="0" t="0" r="r" b="b"/>
              <a:pathLst>
                <a:path w="321" h="302">
                  <a:moveTo>
                    <a:pt x="0" y="302"/>
                  </a:moveTo>
                  <a:cubicBezTo>
                    <a:pt x="114" y="210"/>
                    <a:pt x="223" y="109"/>
                    <a:pt x="321" y="0"/>
                  </a:cubicBezTo>
                </a:path>
              </a:pathLst>
            </a:custGeom>
            <a:noFill/>
            <a:ln w="9525" cap="flat">
              <a:solidFill>
                <a:schemeClr val="tx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0" name="Freeform 14">
              <a:extLst>
                <a:ext uri="{FF2B5EF4-FFF2-40B4-BE49-F238E27FC236}">
                  <a16:creationId xmlns:a16="http://schemas.microsoft.com/office/drawing/2014/main" id="{E8C01D66-5C93-4A2E-AA74-DE97574EA4E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01713" y="0"/>
              <a:ext cx="3244850" cy="6843713"/>
            </a:xfrm>
            <a:custGeom>
              <a:avLst/>
              <a:gdLst>
                <a:gd name="T0" fmla="*/ 683 w 683"/>
                <a:gd name="T1" fmla="*/ 0 h 1440"/>
                <a:gd name="T2" fmla="*/ 355 w 683"/>
                <a:gd name="T3" fmla="*/ 1440 h 1440"/>
              </a:gdLst>
              <a:ahLst/>
              <a:cxnLst>
                <a:cxn ang="0">
                  <a:pos x="T0" y="T1"/>
                </a:cxn>
                <a:cxn ang="0">
                  <a:pos x="T2" y="T3"/>
                </a:cxn>
              </a:cxnLst>
              <a:rect l="0" t="0" r="r" b="b"/>
              <a:pathLst>
                <a:path w="683" h="1440">
                  <a:moveTo>
                    <a:pt x="683" y="0"/>
                  </a:moveTo>
                  <a:cubicBezTo>
                    <a:pt x="258" y="256"/>
                    <a:pt x="0" y="1041"/>
                    <a:pt x="355" y="1440"/>
                  </a:cubicBezTo>
                </a:path>
              </a:pathLst>
            </a:custGeom>
            <a:noFill/>
            <a:ln w="9525" cap="flat">
              <a:solidFill>
                <a:schemeClr val="tx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1" name="Freeform 15">
              <a:extLst>
                <a:ext uri="{FF2B5EF4-FFF2-40B4-BE49-F238E27FC236}">
                  <a16:creationId xmlns:a16="http://schemas.microsoft.com/office/drawing/2014/main" id="{E2E1A6E1-6C4A-47D3-81E2-9F8624F1BBE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802938" y="5518150"/>
              <a:ext cx="1363663" cy="1325563"/>
            </a:xfrm>
            <a:custGeom>
              <a:avLst/>
              <a:gdLst>
                <a:gd name="T0" fmla="*/ 0 w 287"/>
                <a:gd name="T1" fmla="*/ 279 h 279"/>
                <a:gd name="T2" fmla="*/ 287 w 287"/>
                <a:gd name="T3" fmla="*/ 0 h 279"/>
              </a:gdLst>
              <a:ahLst/>
              <a:cxnLst>
                <a:cxn ang="0">
                  <a:pos x="T0" y="T1"/>
                </a:cxn>
                <a:cxn ang="0">
                  <a:pos x="T2" y="T3"/>
                </a:cxn>
              </a:cxnLst>
              <a:rect l="0" t="0" r="r" b="b"/>
              <a:pathLst>
                <a:path w="287" h="279">
                  <a:moveTo>
                    <a:pt x="0" y="279"/>
                  </a:moveTo>
                  <a:cubicBezTo>
                    <a:pt x="101" y="193"/>
                    <a:pt x="198" y="100"/>
                    <a:pt x="287" y="0"/>
                  </a:cubicBezTo>
                </a:path>
              </a:pathLst>
            </a:custGeom>
            <a:noFill/>
            <a:ln w="9525" cap="flat">
              <a:solidFill>
                <a:schemeClr val="tx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2" name="Freeform 16">
              <a:extLst>
                <a:ext uri="{FF2B5EF4-FFF2-40B4-BE49-F238E27FC236}">
                  <a16:creationId xmlns:a16="http://schemas.microsoft.com/office/drawing/2014/main" id="{3E849CB5-4526-49DC-B77B-A20FDB7FFDA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889000" y="0"/>
              <a:ext cx="3230563" cy="6843713"/>
            </a:xfrm>
            <a:custGeom>
              <a:avLst/>
              <a:gdLst>
                <a:gd name="T0" fmla="*/ 680 w 680"/>
                <a:gd name="T1" fmla="*/ 0 h 1440"/>
                <a:gd name="T2" fmla="*/ 337 w 680"/>
                <a:gd name="T3" fmla="*/ 1440 h 1440"/>
              </a:gdLst>
              <a:ahLst/>
              <a:cxnLst>
                <a:cxn ang="0">
                  <a:pos x="T0" y="T1"/>
                </a:cxn>
                <a:cxn ang="0">
                  <a:pos x="T2" y="T3"/>
                </a:cxn>
              </a:cxnLst>
              <a:rect l="0" t="0" r="r" b="b"/>
              <a:pathLst>
                <a:path w="680" h="1440">
                  <a:moveTo>
                    <a:pt x="680" y="0"/>
                  </a:moveTo>
                  <a:cubicBezTo>
                    <a:pt x="257" y="265"/>
                    <a:pt x="0" y="1026"/>
                    <a:pt x="337" y="1440"/>
                  </a:cubicBezTo>
                </a:path>
              </a:pathLst>
            </a:custGeom>
            <a:noFill/>
            <a:ln w="9525" cap="flat">
              <a:solidFill>
                <a:schemeClr val="tx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3" name="Freeform 17">
              <a:extLst>
                <a:ext uri="{FF2B5EF4-FFF2-40B4-BE49-F238E27FC236}">
                  <a16:creationId xmlns:a16="http://schemas.microsoft.com/office/drawing/2014/main" id="{5A18C8A4-FB2A-44C1-93D3-26C6DDFE0CC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979150" y="5694363"/>
              <a:ext cx="1187450" cy="1149350"/>
            </a:xfrm>
            <a:custGeom>
              <a:avLst/>
              <a:gdLst>
                <a:gd name="T0" fmla="*/ 0 w 250"/>
                <a:gd name="T1" fmla="*/ 242 h 242"/>
                <a:gd name="T2" fmla="*/ 250 w 250"/>
                <a:gd name="T3" fmla="*/ 0 h 242"/>
              </a:gdLst>
              <a:ahLst/>
              <a:cxnLst>
                <a:cxn ang="0">
                  <a:pos x="T0" y="T1"/>
                </a:cxn>
                <a:cxn ang="0">
                  <a:pos x="T2" y="T3"/>
                </a:cxn>
              </a:cxnLst>
              <a:rect l="0" t="0" r="r" b="b"/>
              <a:pathLst>
                <a:path w="250" h="242">
                  <a:moveTo>
                    <a:pt x="0" y="242"/>
                  </a:moveTo>
                  <a:cubicBezTo>
                    <a:pt x="88" y="166"/>
                    <a:pt x="172" y="85"/>
                    <a:pt x="250" y="0"/>
                  </a:cubicBezTo>
                </a:path>
              </a:pathLst>
            </a:custGeom>
            <a:noFill/>
            <a:ln w="9525" cap="flat">
              <a:solidFill>
                <a:schemeClr val="tx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4" name="Freeform 18">
              <a:extLst>
                <a:ext uri="{FF2B5EF4-FFF2-40B4-BE49-F238E27FC236}">
                  <a16:creationId xmlns:a16="http://schemas.microsoft.com/office/drawing/2014/main" id="{85D014FD-8C5A-4071-B19E-4910AAB6186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84188" y="0"/>
              <a:ext cx="3421063" cy="6843713"/>
            </a:xfrm>
            <a:custGeom>
              <a:avLst/>
              <a:gdLst>
                <a:gd name="T0" fmla="*/ 720 w 720"/>
                <a:gd name="T1" fmla="*/ 0 h 1440"/>
                <a:gd name="T2" fmla="*/ 362 w 720"/>
                <a:gd name="T3" fmla="*/ 1440 h 1440"/>
              </a:gdLst>
              <a:ahLst/>
              <a:cxnLst>
                <a:cxn ang="0">
                  <a:pos x="T0" y="T1"/>
                </a:cxn>
                <a:cxn ang="0">
                  <a:pos x="T2" y="T3"/>
                </a:cxn>
              </a:cxnLst>
              <a:rect l="0" t="0" r="r" b="b"/>
              <a:pathLst>
                <a:path w="720" h="1440">
                  <a:moveTo>
                    <a:pt x="720" y="0"/>
                  </a:moveTo>
                  <a:cubicBezTo>
                    <a:pt x="316" y="282"/>
                    <a:pt x="0" y="1018"/>
                    <a:pt x="362" y="1440"/>
                  </a:cubicBezTo>
                </a:path>
              </a:pathLst>
            </a:custGeom>
            <a:noFill/>
            <a:ln w="9525" cap="flat">
              <a:solidFill>
                <a:schemeClr val="tx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5" name="Freeform 19">
              <a:extLst>
                <a:ext uri="{FF2B5EF4-FFF2-40B4-BE49-F238E27FC236}">
                  <a16:creationId xmlns:a16="http://schemas.microsoft.com/office/drawing/2014/main" id="{A37D7262-3596-4026-9AD4-E94332E5260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87125" y="6049963"/>
              <a:ext cx="879475" cy="793750"/>
            </a:xfrm>
            <a:custGeom>
              <a:avLst/>
              <a:gdLst>
                <a:gd name="T0" fmla="*/ 0 w 185"/>
                <a:gd name="T1" fmla="*/ 167 h 167"/>
                <a:gd name="T2" fmla="*/ 185 w 185"/>
                <a:gd name="T3" fmla="*/ 0 h 167"/>
              </a:gdLst>
              <a:ahLst/>
              <a:cxnLst>
                <a:cxn ang="0">
                  <a:pos x="T0" y="T1"/>
                </a:cxn>
                <a:cxn ang="0">
                  <a:pos x="T2" y="T3"/>
                </a:cxn>
              </a:cxnLst>
              <a:rect l="0" t="0" r="r" b="b"/>
              <a:pathLst>
                <a:path w="185" h="167">
                  <a:moveTo>
                    <a:pt x="0" y="167"/>
                  </a:moveTo>
                  <a:cubicBezTo>
                    <a:pt x="63" y="114"/>
                    <a:pt x="125" y="58"/>
                    <a:pt x="185" y="0"/>
                  </a:cubicBezTo>
                </a:path>
              </a:pathLst>
            </a:custGeom>
            <a:noFill/>
            <a:ln w="9525" cap="flat">
              <a:solidFill>
                <a:schemeClr val="tx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6" name="Freeform 20">
              <a:extLst>
                <a:ext uri="{FF2B5EF4-FFF2-40B4-BE49-F238E27FC236}">
                  <a16:creationId xmlns:a16="http://schemas.microsoft.com/office/drawing/2014/main" id="{187E37E0-AAC3-4B33-AF36-334ACCBD33C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98488" y="0"/>
              <a:ext cx="2717800" cy="6843713"/>
            </a:xfrm>
            <a:custGeom>
              <a:avLst/>
              <a:gdLst>
                <a:gd name="T0" fmla="*/ 572 w 572"/>
                <a:gd name="T1" fmla="*/ 0 h 1440"/>
                <a:gd name="T2" fmla="*/ 164 w 572"/>
                <a:gd name="T3" fmla="*/ 1440 h 1440"/>
              </a:gdLst>
              <a:ahLst/>
              <a:cxnLst>
                <a:cxn ang="0">
                  <a:pos x="T0" y="T1"/>
                </a:cxn>
                <a:cxn ang="0">
                  <a:pos x="T2" y="T3"/>
                </a:cxn>
              </a:cxnLst>
              <a:rect l="0" t="0" r="r" b="b"/>
              <a:pathLst>
                <a:path w="572" h="1440">
                  <a:moveTo>
                    <a:pt x="572" y="0"/>
                  </a:moveTo>
                  <a:cubicBezTo>
                    <a:pt x="213" y="320"/>
                    <a:pt x="0" y="979"/>
                    <a:pt x="164" y="1440"/>
                  </a:cubicBezTo>
                </a:path>
              </a:pathLst>
            </a:custGeom>
            <a:noFill/>
            <a:ln w="12700" cap="flat">
              <a:solidFill>
                <a:schemeClr val="tx1">
                  <a:alpha val="10000"/>
                </a:schemeClr>
              </a:solidFill>
              <a:prstDash val="dashDot"/>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7" name="Freeform 21">
              <a:extLst>
                <a:ext uri="{FF2B5EF4-FFF2-40B4-BE49-F238E27FC236}">
                  <a16:creationId xmlns:a16="http://schemas.microsoft.com/office/drawing/2014/main" id="{409758BB-8A0E-4BEB-BC0C-F410AD98CDD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261938" y="0"/>
              <a:ext cx="2944813" cy="6843713"/>
            </a:xfrm>
            <a:custGeom>
              <a:avLst/>
              <a:gdLst>
                <a:gd name="T0" fmla="*/ 620 w 620"/>
                <a:gd name="T1" fmla="*/ 0 h 1440"/>
                <a:gd name="T2" fmla="*/ 186 w 620"/>
                <a:gd name="T3" fmla="*/ 1440 h 1440"/>
              </a:gdLst>
              <a:ahLst/>
              <a:cxnLst>
                <a:cxn ang="0">
                  <a:pos x="T0" y="T1"/>
                </a:cxn>
                <a:cxn ang="0">
                  <a:pos x="T2" y="T3"/>
                </a:cxn>
              </a:cxnLst>
              <a:rect l="0" t="0" r="r" b="b"/>
              <a:pathLst>
                <a:path w="620" h="1440">
                  <a:moveTo>
                    <a:pt x="620" y="0"/>
                  </a:moveTo>
                  <a:cubicBezTo>
                    <a:pt x="248" y="325"/>
                    <a:pt x="0" y="960"/>
                    <a:pt x="186" y="1440"/>
                  </a:cubicBezTo>
                </a:path>
              </a:pathLst>
            </a:custGeom>
            <a:noFill/>
            <a:ln w="9525" cap="flat">
              <a:solidFill>
                <a:schemeClr val="tx1">
                  <a:alpha val="10000"/>
                </a:schemeClr>
              </a:solidFill>
              <a:prstDash val="lg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8" name="Freeform 22">
              <a:extLst>
                <a:ext uri="{FF2B5EF4-FFF2-40B4-BE49-F238E27FC236}">
                  <a16:creationId xmlns:a16="http://schemas.microsoft.com/office/drawing/2014/main" id="{97C4EFE2-9D25-4978-BD9A-873B4927021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17513" y="0"/>
              <a:ext cx="2403475" cy="6843713"/>
            </a:xfrm>
            <a:custGeom>
              <a:avLst/>
              <a:gdLst>
                <a:gd name="T0" fmla="*/ 506 w 506"/>
                <a:gd name="T1" fmla="*/ 0 h 1440"/>
                <a:gd name="T2" fmla="*/ 171 w 506"/>
                <a:gd name="T3" fmla="*/ 1440 h 1440"/>
              </a:gdLst>
              <a:ahLst/>
              <a:cxnLst>
                <a:cxn ang="0">
                  <a:pos x="T0" y="T1"/>
                </a:cxn>
                <a:cxn ang="0">
                  <a:pos x="T2" y="T3"/>
                </a:cxn>
              </a:cxnLst>
              <a:rect l="0" t="0" r="r" b="b"/>
              <a:pathLst>
                <a:path w="506" h="1440">
                  <a:moveTo>
                    <a:pt x="506" y="0"/>
                  </a:moveTo>
                  <a:cubicBezTo>
                    <a:pt x="109" y="356"/>
                    <a:pt x="0" y="943"/>
                    <a:pt x="171" y="1440"/>
                  </a:cubicBezTo>
                </a:path>
              </a:pathLst>
            </a:custGeom>
            <a:noFill/>
            <a:ln w="9525" cap="flat">
              <a:solidFill>
                <a:schemeClr val="tx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9" name="Freeform 23">
              <a:extLst>
                <a:ext uri="{FF2B5EF4-FFF2-40B4-BE49-F238E27FC236}">
                  <a16:creationId xmlns:a16="http://schemas.microsoft.com/office/drawing/2014/main" id="{9CCAF82A-A0E0-4B55-A97B-EFFAE79AF7D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4288" y="9525"/>
              <a:ext cx="1771650" cy="3198813"/>
            </a:xfrm>
            <a:custGeom>
              <a:avLst/>
              <a:gdLst>
                <a:gd name="T0" fmla="*/ 373 w 373"/>
                <a:gd name="T1" fmla="*/ 0 h 673"/>
                <a:gd name="T2" fmla="*/ 0 w 373"/>
                <a:gd name="T3" fmla="*/ 673 h 673"/>
              </a:gdLst>
              <a:ahLst/>
              <a:cxnLst>
                <a:cxn ang="0">
                  <a:pos x="T0" y="T1"/>
                </a:cxn>
                <a:cxn ang="0">
                  <a:pos x="T2" y="T3"/>
                </a:cxn>
              </a:cxnLst>
              <a:rect l="0" t="0" r="r" b="b"/>
              <a:pathLst>
                <a:path w="373" h="673">
                  <a:moveTo>
                    <a:pt x="373" y="0"/>
                  </a:moveTo>
                  <a:cubicBezTo>
                    <a:pt x="175" y="183"/>
                    <a:pt x="51" y="409"/>
                    <a:pt x="0" y="673"/>
                  </a:cubicBezTo>
                </a:path>
              </a:pathLst>
            </a:custGeom>
            <a:noFill/>
            <a:ln w="9525" cap="flat">
              <a:solidFill>
                <a:schemeClr val="tx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0" name="Freeform 24">
              <a:extLst>
                <a:ext uri="{FF2B5EF4-FFF2-40B4-BE49-F238E27FC236}">
                  <a16:creationId xmlns:a16="http://schemas.microsoft.com/office/drawing/2014/main" id="{4F800DD8-3954-4F73-8807-16F1CFAC1EB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763" y="6016625"/>
              <a:ext cx="214313" cy="827088"/>
            </a:xfrm>
            <a:custGeom>
              <a:avLst/>
              <a:gdLst>
                <a:gd name="T0" fmla="*/ 0 w 45"/>
                <a:gd name="T1" fmla="*/ 0 h 174"/>
                <a:gd name="T2" fmla="*/ 45 w 45"/>
                <a:gd name="T3" fmla="*/ 174 h 174"/>
              </a:gdLst>
              <a:ahLst/>
              <a:cxnLst>
                <a:cxn ang="0">
                  <a:pos x="T0" y="T1"/>
                </a:cxn>
                <a:cxn ang="0">
                  <a:pos x="T2" y="T3"/>
                </a:cxn>
              </a:cxnLst>
              <a:rect l="0" t="0" r="r" b="b"/>
              <a:pathLst>
                <a:path w="45" h="174">
                  <a:moveTo>
                    <a:pt x="0" y="0"/>
                  </a:moveTo>
                  <a:cubicBezTo>
                    <a:pt x="11" y="59"/>
                    <a:pt x="26" y="118"/>
                    <a:pt x="45" y="174"/>
                  </a:cubicBezTo>
                </a:path>
              </a:pathLst>
            </a:custGeom>
            <a:noFill/>
            <a:ln w="9525" cap="flat">
              <a:solidFill>
                <a:schemeClr val="tx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1" name="Freeform 25">
              <a:extLst>
                <a:ext uri="{FF2B5EF4-FFF2-40B4-BE49-F238E27FC236}">
                  <a16:creationId xmlns:a16="http://schemas.microsoft.com/office/drawing/2014/main" id="{84E1C91A-4B06-4852-918C-6380FA986BB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4288" y="0"/>
              <a:ext cx="1562100" cy="2228850"/>
            </a:xfrm>
            <a:custGeom>
              <a:avLst/>
              <a:gdLst>
                <a:gd name="T0" fmla="*/ 329 w 329"/>
                <a:gd name="T1" fmla="*/ 0 h 469"/>
                <a:gd name="T2" fmla="*/ 0 w 329"/>
                <a:gd name="T3" fmla="*/ 469 h 469"/>
              </a:gdLst>
              <a:ahLst/>
              <a:cxnLst>
                <a:cxn ang="0">
                  <a:pos x="T0" y="T1"/>
                </a:cxn>
                <a:cxn ang="0">
                  <a:pos x="T2" y="T3"/>
                </a:cxn>
              </a:cxnLst>
              <a:rect l="0" t="0" r="r" b="b"/>
              <a:pathLst>
                <a:path w="329" h="469">
                  <a:moveTo>
                    <a:pt x="329" y="0"/>
                  </a:moveTo>
                  <a:cubicBezTo>
                    <a:pt x="189" y="133"/>
                    <a:pt x="69" y="288"/>
                    <a:pt x="0" y="469"/>
                  </a:cubicBezTo>
                </a:path>
              </a:pathLst>
            </a:custGeom>
            <a:noFill/>
            <a:ln w="9525" cap="flat">
              <a:solidFill>
                <a:schemeClr val="tx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sp>
        <p:nvSpPr>
          <p:cNvPr id="2" name="Title 1">
            <a:extLst>
              <a:ext uri="{FF2B5EF4-FFF2-40B4-BE49-F238E27FC236}">
                <a16:creationId xmlns:a16="http://schemas.microsoft.com/office/drawing/2014/main" id="{FA238740-8180-480D-B816-9E2E547A9D8A}"/>
              </a:ext>
            </a:extLst>
          </p:cNvPr>
          <p:cNvSpPr>
            <a:spLocks noGrp="1"/>
          </p:cNvSpPr>
          <p:nvPr>
            <p:ph type="title"/>
          </p:nvPr>
        </p:nvSpPr>
        <p:spPr>
          <a:xfrm>
            <a:off x="1206502" y="1414270"/>
            <a:ext cx="13984730" cy="2117177"/>
          </a:xfrm>
        </p:spPr>
        <p:txBody>
          <a:bodyPr vert="horz" lIns="91440" tIns="45720" rIns="91440" bIns="45720" rtlCol="0" anchor="ctr">
            <a:normAutofit fontScale="90000"/>
          </a:bodyPr>
          <a:lstStyle/>
          <a:p>
            <a:pPr defTabSz="914400"/>
            <a:br>
              <a:rPr lang="en-US" sz="7200" dirty="0">
                <a:solidFill>
                  <a:srgbClr val="C00000"/>
                </a:solidFill>
                <a:latin typeface="Edwardian Script ITC" panose="030303020407070D0804" pitchFamily="66" charset="0"/>
              </a:rPr>
            </a:br>
            <a:br>
              <a:rPr lang="en-US" sz="7200" dirty="0">
                <a:solidFill>
                  <a:srgbClr val="C00000"/>
                </a:solidFill>
                <a:latin typeface="Edwardian Script ITC" panose="030303020407070D0804" pitchFamily="66" charset="0"/>
              </a:rPr>
            </a:br>
            <a:r>
              <a:rPr lang="en-US" sz="7200" dirty="0">
                <a:solidFill>
                  <a:srgbClr val="C00000"/>
                </a:solidFill>
                <a:latin typeface="Edwardian Script ITC" panose="030303020407070D0804" pitchFamily="66" charset="0"/>
              </a:rPr>
              <a:t>  …these Saints come forward in love and in humility…</a:t>
            </a:r>
            <a:br>
              <a:rPr lang="en-US" sz="7200" dirty="0">
                <a:solidFill>
                  <a:srgbClr val="C00000"/>
                </a:solidFill>
                <a:latin typeface="Edwardian Script ITC" panose="030303020407070D0804" pitchFamily="66" charset="0"/>
              </a:rPr>
            </a:br>
            <a:endParaRPr lang="en-US" sz="7200" dirty="0">
              <a:solidFill>
                <a:srgbClr val="C00000"/>
              </a:solidFill>
              <a:latin typeface="Edwardian Script ITC" panose="030303020407070D0804" pitchFamily="66" charset="0"/>
            </a:endParaRPr>
          </a:p>
        </p:txBody>
      </p:sp>
      <p:sp>
        <p:nvSpPr>
          <p:cNvPr id="43" name="Rectangle 42">
            <a:extLst>
              <a:ext uri="{FF2B5EF4-FFF2-40B4-BE49-F238E27FC236}">
                <a16:creationId xmlns:a16="http://schemas.microsoft.com/office/drawing/2014/main" id="{E972DE0D-2E53-4159-ABD3-C601524262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49373" y="4000499"/>
            <a:ext cx="6612424" cy="6539088"/>
          </a:xfrm>
          <a:prstGeom prst="rect">
            <a:avLst/>
          </a:prstGeom>
          <a:solidFill>
            <a:schemeClr val="bg1"/>
          </a:solidFill>
          <a:ln w="19050">
            <a:solidFill>
              <a:srgbClr val="D4917B"/>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70A6ABFA-41FD-4D54-A445-FABF7E855A04}"/>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2645" r="4727" b="14568"/>
          <a:stretch/>
        </p:blipFill>
        <p:spPr>
          <a:xfrm>
            <a:off x="1471009" y="4295194"/>
            <a:ext cx="6169152" cy="5083051"/>
          </a:xfrm>
          <a:prstGeom prst="rect">
            <a:avLst/>
          </a:prstGeom>
          <a:ln w="12700">
            <a:noFill/>
          </a:ln>
        </p:spPr>
      </p:pic>
      <p:sp>
        <p:nvSpPr>
          <p:cNvPr id="4" name="Text Placeholder 3">
            <a:extLst>
              <a:ext uri="{FF2B5EF4-FFF2-40B4-BE49-F238E27FC236}">
                <a16:creationId xmlns:a16="http://schemas.microsoft.com/office/drawing/2014/main" id="{6911747C-BED4-4D8C-B2A7-C6B6CB2A146D}"/>
              </a:ext>
            </a:extLst>
          </p:cNvPr>
          <p:cNvSpPr>
            <a:spLocks noGrp="1"/>
          </p:cNvSpPr>
          <p:nvPr>
            <p:ph type="body" sz="half" idx="2"/>
          </p:nvPr>
        </p:nvSpPr>
        <p:spPr>
          <a:xfrm>
            <a:off x="7970361" y="3997114"/>
            <a:ext cx="7527511" cy="6542474"/>
          </a:xfrm>
          <a:noFill/>
          <a:ln w="38100">
            <a:noFill/>
          </a:ln>
        </p:spPr>
        <p:txBody>
          <a:bodyPr vert="horz" lIns="91440" tIns="45720" rIns="91440" bIns="45720" rtlCol="0" anchor="ctr">
            <a:noAutofit/>
          </a:bodyPr>
          <a:lstStyle/>
          <a:p>
            <a:pPr algn="ctr" defTabSz="914400">
              <a:buClr>
                <a:srgbClr val="D4917B"/>
              </a:buClr>
            </a:pPr>
            <a:endParaRPr lang="en-US" sz="6500" dirty="0">
              <a:solidFill>
                <a:srgbClr val="C00000"/>
              </a:solidFill>
              <a:latin typeface="Edwardian Script ITC" panose="030303020407070D0804" pitchFamily="66" charset="0"/>
            </a:endParaRPr>
          </a:p>
          <a:p>
            <a:pPr algn="ctr" defTabSz="914400">
              <a:buClr>
                <a:srgbClr val="D4917B"/>
              </a:buClr>
            </a:pPr>
            <a:r>
              <a:rPr lang="en-US" sz="6500" dirty="0">
                <a:solidFill>
                  <a:srgbClr val="C00000"/>
                </a:solidFill>
                <a:latin typeface="Edwardian Script ITC" panose="030303020407070D0804" pitchFamily="66" charset="0"/>
              </a:rPr>
              <a:t>Come forward to place </a:t>
            </a:r>
          </a:p>
          <a:p>
            <a:pPr algn="ctr" defTabSz="914400">
              <a:buClr>
                <a:srgbClr val="D4917B"/>
              </a:buClr>
            </a:pPr>
            <a:r>
              <a:rPr lang="en-US" sz="6500" dirty="0">
                <a:solidFill>
                  <a:srgbClr val="C00000"/>
                </a:solidFill>
                <a:latin typeface="Edwardian Script ITC" panose="030303020407070D0804" pitchFamily="66" charset="0"/>
              </a:rPr>
              <a:t>in your open heart </a:t>
            </a:r>
          </a:p>
          <a:p>
            <a:pPr algn="ctr" defTabSz="914400">
              <a:buClr>
                <a:srgbClr val="D4917B"/>
              </a:buClr>
            </a:pPr>
            <a:r>
              <a:rPr lang="en-US" sz="6500" dirty="0">
                <a:solidFill>
                  <a:srgbClr val="C00000"/>
                </a:solidFill>
                <a:latin typeface="Edwardian Script ITC" panose="030303020407070D0804" pitchFamily="66" charset="0"/>
              </a:rPr>
              <a:t>symbolized by </a:t>
            </a:r>
          </a:p>
          <a:p>
            <a:pPr algn="ctr" defTabSz="914400">
              <a:buClr>
                <a:srgbClr val="D4917B"/>
              </a:buClr>
            </a:pPr>
            <a:r>
              <a:rPr lang="en-US" sz="6500" dirty="0">
                <a:solidFill>
                  <a:srgbClr val="C00000"/>
                </a:solidFill>
                <a:latin typeface="Edwardian Script ITC" panose="030303020407070D0804" pitchFamily="66" charset="0"/>
              </a:rPr>
              <a:t>your open hands</a:t>
            </a:r>
          </a:p>
          <a:p>
            <a:pPr algn="ctr" defTabSz="914400">
              <a:buClr>
                <a:srgbClr val="D4917B"/>
              </a:buClr>
            </a:pPr>
            <a:r>
              <a:rPr lang="en-US" sz="6500" dirty="0">
                <a:solidFill>
                  <a:srgbClr val="C00000"/>
                </a:solidFill>
                <a:latin typeface="Edwardian Script ITC" panose="030303020407070D0804" pitchFamily="66" charset="0"/>
              </a:rPr>
              <a:t>the graces of their lives. </a:t>
            </a:r>
          </a:p>
          <a:p>
            <a:pPr algn="ctr" defTabSz="914400">
              <a:buClr>
                <a:srgbClr val="D4917B"/>
              </a:buClr>
            </a:pPr>
            <a:r>
              <a:rPr lang="en-US" sz="6600" dirty="0">
                <a:solidFill>
                  <a:schemeClr val="bg1"/>
                </a:solidFill>
                <a:latin typeface="Edwardian Script ITC" panose="030303020407070D0804" pitchFamily="66" charset="0"/>
              </a:rPr>
              <a:t> </a:t>
            </a:r>
          </a:p>
        </p:txBody>
      </p:sp>
    </p:spTree>
    <p:extLst>
      <p:ext uri="{BB962C8B-B14F-4D97-AF65-F5344CB8AC3E}">
        <p14:creationId xmlns:p14="http://schemas.microsoft.com/office/powerpoint/2010/main" val="98653794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9">
            <a:extLst>
              <a:ext uri="{FF2B5EF4-FFF2-40B4-BE49-F238E27FC236}">
                <a16:creationId xmlns:a16="http://schemas.microsoft.com/office/drawing/2014/main" id="{3614E214-61C2-4ADE-B561-2437D5980E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6251935" cy="12192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15EFCFE-0E86-4FEE-9BDD-BF82801CE5C3}"/>
              </a:ext>
            </a:extLst>
          </p:cNvPr>
          <p:cNvSpPr>
            <a:spLocks noGrp="1"/>
          </p:cNvSpPr>
          <p:nvPr>
            <p:ph type="title"/>
          </p:nvPr>
        </p:nvSpPr>
        <p:spPr>
          <a:xfrm>
            <a:off x="861145" y="1137902"/>
            <a:ext cx="5952282" cy="6743978"/>
          </a:xfrm>
          <a:noFill/>
        </p:spPr>
        <p:txBody>
          <a:bodyPr vert="horz" lIns="91440" tIns="45720" rIns="91440" bIns="45720" rtlCol="0" anchor="b">
            <a:normAutofit/>
          </a:bodyPr>
          <a:lstStyle/>
          <a:p>
            <a:pPr defTabSz="914400"/>
            <a:r>
              <a:rPr lang="en-US" sz="7100" dirty="0">
                <a:latin typeface="Edwardian Script ITC" panose="030303020407070D0804" pitchFamily="66" charset="0"/>
                <a:ea typeface="Tahoma" panose="020B0604030504040204" pitchFamily="34" charset="0"/>
                <a:cs typeface="Tahoma" panose="020B0604030504040204" pitchFamily="34" charset="0"/>
              </a:rPr>
              <a:t>Now…</a:t>
            </a:r>
            <a:br>
              <a:rPr lang="en-US" sz="7100" dirty="0">
                <a:latin typeface="Edwardian Script ITC" panose="030303020407070D0804" pitchFamily="66" charset="0"/>
                <a:ea typeface="Tahoma" panose="020B0604030504040204" pitchFamily="34" charset="0"/>
                <a:cs typeface="Tahoma" panose="020B0604030504040204" pitchFamily="34" charset="0"/>
              </a:rPr>
            </a:br>
            <a:br>
              <a:rPr lang="en-US" sz="7100" dirty="0">
                <a:latin typeface="Edwardian Script ITC" panose="030303020407070D0804" pitchFamily="66" charset="0"/>
                <a:ea typeface="Tahoma" panose="020B0604030504040204" pitchFamily="34" charset="0"/>
                <a:cs typeface="Tahoma" panose="020B0604030504040204" pitchFamily="34" charset="0"/>
              </a:rPr>
            </a:br>
            <a:br>
              <a:rPr lang="en-US" sz="7100" dirty="0">
                <a:latin typeface="Edwardian Script ITC" panose="030303020407070D0804" pitchFamily="66" charset="0"/>
                <a:ea typeface="Tahoma" panose="020B0604030504040204" pitchFamily="34" charset="0"/>
                <a:cs typeface="Tahoma" panose="020B0604030504040204" pitchFamily="34" charset="0"/>
              </a:rPr>
            </a:br>
            <a:r>
              <a:rPr lang="en-US" sz="7100" dirty="0">
                <a:latin typeface="Edwardian Script ITC" panose="030303020407070D0804" pitchFamily="66" charset="0"/>
                <a:ea typeface="Tahoma" panose="020B0604030504040204" pitchFamily="34" charset="0"/>
                <a:cs typeface="Tahoma" panose="020B0604030504040204" pitchFamily="34" charset="0"/>
              </a:rPr>
              <a:t>The fullness of time….</a:t>
            </a:r>
          </a:p>
        </p:txBody>
      </p:sp>
      <p:sp>
        <p:nvSpPr>
          <p:cNvPr id="3" name="Text Placeholder 2">
            <a:extLst>
              <a:ext uri="{FF2B5EF4-FFF2-40B4-BE49-F238E27FC236}">
                <a16:creationId xmlns:a16="http://schemas.microsoft.com/office/drawing/2014/main" id="{F53FFB53-7196-447C-ADAA-96BFF7002979}"/>
              </a:ext>
            </a:extLst>
          </p:cNvPr>
          <p:cNvSpPr>
            <a:spLocks noGrp="1"/>
          </p:cNvSpPr>
          <p:nvPr>
            <p:ph type="body" idx="1"/>
          </p:nvPr>
        </p:nvSpPr>
        <p:spPr>
          <a:xfrm>
            <a:off x="861142" y="8127978"/>
            <a:ext cx="5425687" cy="2926082"/>
          </a:xfrm>
          <a:noFill/>
        </p:spPr>
        <p:txBody>
          <a:bodyPr vert="horz" lIns="91440" tIns="45720" rIns="91440" bIns="45720" rtlCol="0">
            <a:normAutofit/>
          </a:bodyPr>
          <a:lstStyle/>
          <a:p>
            <a:pPr defTabSz="914400">
              <a:spcBef>
                <a:spcPts val="1000"/>
              </a:spcBef>
            </a:pPr>
            <a:endParaRPr lang="en-US" sz="3600" dirty="0">
              <a:latin typeface="Tahoma" panose="020B0604030504040204" pitchFamily="34" charset="0"/>
              <a:ea typeface="Tahoma" panose="020B0604030504040204" pitchFamily="34" charset="0"/>
              <a:cs typeface="Tahoma" panose="020B0604030504040204" pitchFamily="34" charset="0"/>
            </a:endParaRPr>
          </a:p>
          <a:p>
            <a:pPr algn="r" defTabSz="914400">
              <a:spcBef>
                <a:spcPts val="1000"/>
              </a:spcBef>
            </a:pPr>
            <a:r>
              <a:rPr lang="en-US" sz="3600" dirty="0">
                <a:latin typeface="Tahoma" panose="020B0604030504040204" pitchFamily="34" charset="0"/>
                <a:ea typeface="Tahoma" panose="020B0604030504040204" pitchFamily="34" charset="0"/>
                <a:cs typeface="Tahoma" panose="020B0604030504040204" pitchFamily="34" charset="0"/>
              </a:rPr>
              <a:t>The Renewal of          Intention…</a:t>
            </a:r>
          </a:p>
        </p:txBody>
      </p:sp>
      <p:sp>
        <p:nvSpPr>
          <p:cNvPr id="12" name="Rounded Rectangle 28">
            <a:extLst>
              <a:ext uri="{FF2B5EF4-FFF2-40B4-BE49-F238E27FC236}">
                <a16:creationId xmlns:a16="http://schemas.microsoft.com/office/drawing/2014/main" id="{AD7356EA-285B-4E5D-8FEC-104659A4FD2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034537" y="1137939"/>
            <a:ext cx="8354827" cy="9916121"/>
          </a:xfrm>
          <a:prstGeom prst="roundRect">
            <a:avLst>
              <a:gd name="adj" fmla="val 0"/>
            </a:avLst>
          </a:prstGeom>
          <a:solidFill>
            <a:srgbClr val="FFFFFF"/>
          </a:solidFill>
          <a:ln w="9525">
            <a:solidFill>
              <a:schemeClr val="tx1">
                <a:lumMod val="65000"/>
                <a:lumOff val="3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planet in space&#10;&#10;Description automatically generated with low confidence">
            <a:extLst>
              <a:ext uri="{FF2B5EF4-FFF2-40B4-BE49-F238E27FC236}">
                <a16:creationId xmlns:a16="http://schemas.microsoft.com/office/drawing/2014/main" id="{C94E8F3F-D102-4249-A7C6-F0086C616F60}"/>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17157" r="17123" b="1"/>
          <a:stretch/>
        </p:blipFill>
        <p:spPr>
          <a:xfrm>
            <a:off x="7255646" y="1430528"/>
            <a:ext cx="7912608" cy="9330944"/>
          </a:xfrm>
          <a:prstGeom prst="rect">
            <a:avLst/>
          </a:prstGeom>
          <a:effectLst/>
        </p:spPr>
      </p:pic>
    </p:spTree>
    <p:extLst>
      <p:ext uri="{BB962C8B-B14F-4D97-AF65-F5344CB8AC3E}">
        <p14:creationId xmlns:p14="http://schemas.microsoft.com/office/powerpoint/2010/main" val="250936572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8FC9BE17-9A7B-462D-AE50-3D87773873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6256000" cy="12192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Placeholder 5" descr="A close-up of a foot&#10;&#10;Description automatically generated with medium confidence">
            <a:extLst>
              <a:ext uri="{FF2B5EF4-FFF2-40B4-BE49-F238E27FC236}">
                <a16:creationId xmlns:a16="http://schemas.microsoft.com/office/drawing/2014/main" id="{5FC040D5-BA7E-4FB8-8428-4738AE2EB1F3}"/>
              </a:ext>
            </a:extLst>
          </p:cNvPr>
          <p:cNvPicPr>
            <a:picLocks noGrp="1" noChangeAspect="1"/>
          </p:cNvPicPr>
          <p:nvPr>
            <p:ph type="pic" idx="1"/>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10202" r="32702" b="9090"/>
          <a:stretch/>
        </p:blipFill>
        <p:spPr>
          <a:xfrm>
            <a:off x="4697984" y="15776"/>
            <a:ext cx="11558016" cy="12191990"/>
          </a:xfrm>
          <a:prstGeom prst="rect">
            <a:avLst/>
          </a:prstGeom>
        </p:spPr>
      </p:pic>
      <p:sp>
        <p:nvSpPr>
          <p:cNvPr id="24" name="Rectangle 23">
            <a:extLst>
              <a:ext uri="{FF2B5EF4-FFF2-40B4-BE49-F238E27FC236}">
                <a16:creationId xmlns:a16="http://schemas.microsoft.com/office/drawing/2014/main" id="{3EBE8569-6AEC-4B8C-8D53-2DE337CDBA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3008802" cy="12192000"/>
          </a:xfrm>
          <a:prstGeom prst="rect">
            <a:avLst/>
          </a:prstGeom>
          <a:gradFill>
            <a:gsLst>
              <a:gs pos="58000">
                <a:schemeClr val="bg1"/>
              </a:gs>
              <a:gs pos="35000">
                <a:schemeClr val="bg1">
                  <a:alpha val="78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F12570EF-4A29-4C81-9C46-B1A6C36A4FD5}"/>
              </a:ext>
            </a:extLst>
          </p:cNvPr>
          <p:cNvSpPr>
            <a:spLocks noGrp="1"/>
          </p:cNvSpPr>
          <p:nvPr>
            <p:ph type="title"/>
          </p:nvPr>
        </p:nvSpPr>
        <p:spPr>
          <a:xfrm>
            <a:off x="494792" y="2064512"/>
            <a:ext cx="4584192" cy="1999488"/>
          </a:xfrm>
        </p:spPr>
        <p:txBody>
          <a:bodyPr vert="horz" lIns="91440" tIns="45720" rIns="91440" bIns="45720" rtlCol="0" anchor="b">
            <a:normAutofit/>
          </a:bodyPr>
          <a:lstStyle/>
          <a:p>
            <a:pPr defTabSz="914400"/>
            <a:r>
              <a:rPr lang="en-US" sz="4300" dirty="0">
                <a:latin typeface="Tahoma" panose="020B0604030504040204" pitchFamily="34" charset="0"/>
                <a:ea typeface="Tahoma" panose="020B0604030504040204" pitchFamily="34" charset="0"/>
                <a:cs typeface="Tahoma" panose="020B0604030504040204" pitchFamily="34" charset="0"/>
              </a:rPr>
              <a:t>“Father…”</a:t>
            </a:r>
          </a:p>
        </p:txBody>
      </p:sp>
      <p:sp>
        <p:nvSpPr>
          <p:cNvPr id="29" name="Rectangle 25">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67156" y="1198880"/>
            <a:ext cx="130048" cy="73152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8" name="Rectangle 27">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0992" y="4343964"/>
            <a:ext cx="4401312" cy="16256"/>
          </a:xfrm>
          <a:prstGeom prst="rect">
            <a:avLst/>
          </a:prstGeom>
          <a:solidFill>
            <a:srgbClr val="D5D5D5"/>
          </a:solidFill>
          <a:ln w="3175">
            <a:solidFill>
              <a:srgbClr val="D5D5D5"/>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 Placeholder 3">
            <a:extLst>
              <a:ext uri="{FF2B5EF4-FFF2-40B4-BE49-F238E27FC236}">
                <a16:creationId xmlns:a16="http://schemas.microsoft.com/office/drawing/2014/main" id="{67720ECC-D9C4-41FB-A98D-30F55E80D7D9}"/>
              </a:ext>
            </a:extLst>
          </p:cNvPr>
          <p:cNvSpPr>
            <a:spLocks noGrp="1"/>
          </p:cNvSpPr>
          <p:nvPr>
            <p:ph type="body" sz="half" idx="2"/>
          </p:nvPr>
        </p:nvSpPr>
        <p:spPr>
          <a:xfrm>
            <a:off x="494792" y="4832096"/>
            <a:ext cx="4585208" cy="5701792"/>
          </a:xfrm>
        </p:spPr>
        <p:txBody>
          <a:bodyPr vert="horz" lIns="91440" tIns="45720" rIns="91440" bIns="45720" rtlCol="0" anchor="t">
            <a:normAutofit/>
          </a:bodyPr>
          <a:lstStyle/>
          <a:p>
            <a:pPr algn="r" defTabSz="914400"/>
            <a:endParaRPr lang="en-US" sz="4200" dirty="0">
              <a:ln w="0"/>
              <a:solidFill>
                <a:schemeClr val="accent1"/>
              </a:solidFill>
              <a:effectLst>
                <a:outerShdw blurRad="38100" dist="25400" dir="5400000" algn="ctr" rotWithShape="0">
                  <a:srgbClr val="6E747A">
                    <a:alpha val="43000"/>
                  </a:srgbClr>
                </a:outerShdw>
              </a:effectLst>
              <a:latin typeface="Tahoma" panose="020B0604030504040204" pitchFamily="34" charset="0"/>
              <a:ea typeface="Tahoma" panose="020B0604030504040204" pitchFamily="34" charset="0"/>
              <a:cs typeface="Tahoma" panose="020B0604030504040204" pitchFamily="34" charset="0"/>
            </a:endParaRPr>
          </a:p>
          <a:p>
            <a:pPr algn="r" defTabSz="914400"/>
            <a:endParaRPr lang="en-US" sz="4200" dirty="0">
              <a:ln w="0"/>
              <a:solidFill>
                <a:schemeClr val="accent1"/>
              </a:solidFill>
              <a:effectLst>
                <a:outerShdw blurRad="38100" dist="25400" dir="5400000" algn="ctr" rotWithShape="0">
                  <a:srgbClr val="6E747A">
                    <a:alpha val="43000"/>
                  </a:srgbClr>
                </a:outerShdw>
              </a:effectLst>
              <a:latin typeface="Tahoma" panose="020B0604030504040204" pitchFamily="34" charset="0"/>
              <a:ea typeface="Tahoma" panose="020B0604030504040204" pitchFamily="34" charset="0"/>
              <a:cs typeface="Tahoma" panose="020B0604030504040204" pitchFamily="34" charset="0"/>
            </a:endParaRPr>
          </a:p>
          <a:p>
            <a:pPr algn="r" defTabSz="914400"/>
            <a:endParaRPr lang="en-US" sz="4200" dirty="0">
              <a:ln w="0"/>
              <a:solidFill>
                <a:schemeClr val="accent1"/>
              </a:solidFill>
              <a:effectLst>
                <a:outerShdw blurRad="38100" dist="25400" dir="5400000" algn="ctr" rotWithShape="0">
                  <a:srgbClr val="6E747A">
                    <a:alpha val="43000"/>
                  </a:srgbClr>
                </a:outerShdw>
              </a:effectLst>
              <a:latin typeface="Tahoma" panose="020B0604030504040204" pitchFamily="34" charset="0"/>
              <a:ea typeface="Tahoma" panose="020B0604030504040204" pitchFamily="34" charset="0"/>
              <a:cs typeface="Tahoma" panose="020B0604030504040204" pitchFamily="34" charset="0"/>
            </a:endParaRPr>
          </a:p>
          <a:p>
            <a:pPr algn="r" defTabSz="914400"/>
            <a:r>
              <a:rPr lang="en-US" sz="4200" dirty="0">
                <a:ln w="0"/>
                <a:solidFill>
                  <a:schemeClr val="accent1"/>
                </a:solidFill>
                <a:effectLst>
                  <a:outerShdw blurRad="38100" dist="25400" dir="5400000" algn="ctr" rotWithShape="0">
                    <a:srgbClr val="6E747A">
                      <a:alpha val="43000"/>
                    </a:srgbClr>
                  </a:outerShdw>
                </a:effectLst>
                <a:latin typeface="Tahoma" panose="020B0604030504040204" pitchFamily="34" charset="0"/>
                <a:ea typeface="Tahoma" panose="020B0604030504040204" pitchFamily="34" charset="0"/>
                <a:cs typeface="Tahoma" panose="020B0604030504040204" pitchFamily="34" charset="0"/>
              </a:rPr>
              <a:t>You call to mind </a:t>
            </a:r>
          </a:p>
          <a:p>
            <a:pPr algn="r" defTabSz="914400"/>
            <a:r>
              <a:rPr lang="en-US" sz="4200" dirty="0">
                <a:ln w="0"/>
                <a:solidFill>
                  <a:schemeClr val="accent1"/>
                </a:solidFill>
                <a:effectLst>
                  <a:outerShdw blurRad="38100" dist="25400" dir="5400000" algn="ctr" rotWithShape="0">
                    <a:srgbClr val="6E747A">
                      <a:alpha val="43000"/>
                    </a:srgbClr>
                  </a:outerShdw>
                </a:effectLst>
                <a:latin typeface="Tahoma" panose="020B0604030504040204" pitchFamily="34" charset="0"/>
                <a:ea typeface="Tahoma" panose="020B0604030504040204" pitchFamily="34" charset="0"/>
                <a:cs typeface="Tahoma" panose="020B0604030504040204" pitchFamily="34" charset="0"/>
              </a:rPr>
              <a:t>some</a:t>
            </a:r>
          </a:p>
          <a:p>
            <a:pPr algn="r" defTabSz="914400"/>
            <a:r>
              <a:rPr lang="en-US" sz="4200" dirty="0">
                <a:ln w="0"/>
                <a:solidFill>
                  <a:schemeClr val="accent1"/>
                </a:solidFill>
                <a:effectLst>
                  <a:outerShdw blurRad="38100" dist="25400" dir="5400000" algn="ctr" rotWithShape="0">
                    <a:srgbClr val="6E747A">
                      <a:alpha val="43000"/>
                    </a:srgbClr>
                  </a:outerShdw>
                </a:effectLst>
                <a:latin typeface="Tahoma" panose="020B0604030504040204" pitchFamily="34" charset="0"/>
                <a:ea typeface="Tahoma" panose="020B0604030504040204" pitchFamily="34" charset="0"/>
                <a:cs typeface="Tahoma" panose="020B0604030504040204" pitchFamily="34" charset="0"/>
              </a:rPr>
              <a:t>examples </a:t>
            </a:r>
          </a:p>
          <a:p>
            <a:pPr algn="r" defTabSz="914400"/>
            <a:r>
              <a:rPr lang="en-US" sz="4200" dirty="0">
                <a:ln w="0"/>
                <a:solidFill>
                  <a:schemeClr val="accent1"/>
                </a:solidFill>
                <a:effectLst>
                  <a:outerShdw blurRad="38100" dist="25400" dir="5400000" algn="ctr" rotWithShape="0">
                    <a:srgbClr val="6E747A">
                      <a:alpha val="43000"/>
                    </a:srgbClr>
                  </a:outerShdw>
                </a:effectLst>
                <a:latin typeface="Tahoma" panose="020B0604030504040204" pitchFamily="34" charset="0"/>
                <a:ea typeface="Tahoma" panose="020B0604030504040204" pitchFamily="34" charset="0"/>
                <a:cs typeface="Tahoma" panose="020B0604030504040204" pitchFamily="34" charset="0"/>
              </a:rPr>
              <a:t>of faith</a:t>
            </a:r>
          </a:p>
        </p:txBody>
      </p:sp>
      <p:sp>
        <p:nvSpPr>
          <p:cNvPr id="3" name="Rectangle 2">
            <a:extLst>
              <a:ext uri="{FF2B5EF4-FFF2-40B4-BE49-F238E27FC236}">
                <a16:creationId xmlns:a16="http://schemas.microsoft.com/office/drawing/2014/main" id="{E7D9864F-C63E-4046-9CF4-87735F792275}"/>
              </a:ext>
            </a:extLst>
          </p:cNvPr>
          <p:cNvSpPr/>
          <p:nvPr/>
        </p:nvSpPr>
        <p:spPr>
          <a:xfrm>
            <a:off x="566420" y="1499616"/>
            <a:ext cx="884368" cy="2849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5787704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C5278130-DFE0-457B-8698-88DF69019D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032" y="0"/>
            <a:ext cx="16251936" cy="1219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8" name="Rectangle 17">
            <a:extLst>
              <a:ext uri="{FF2B5EF4-FFF2-40B4-BE49-F238E27FC236}">
                <a16:creationId xmlns:a16="http://schemas.microsoft.com/office/drawing/2014/main" id="{2F99531B-1681-4D6E-BECB-18325B33A6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032" y="0"/>
            <a:ext cx="16251936" cy="12192000"/>
          </a:xfrm>
          <a:prstGeom prst="rect">
            <a:avLst/>
          </a:prstGeom>
          <a:solidFill>
            <a:schemeClr val="bg2">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0" name="Rectangle 19">
            <a:extLst>
              <a:ext uri="{FF2B5EF4-FFF2-40B4-BE49-F238E27FC236}">
                <a16:creationId xmlns:a16="http://schemas.microsoft.com/office/drawing/2014/main" id="{5D48A05E-207A-4693-98BE-5AC29DC75E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971098" y="1244264"/>
            <a:ext cx="14284902" cy="96592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C580532-C7F5-4130-ACA4-B2776953518A}"/>
              </a:ext>
            </a:extLst>
          </p:cNvPr>
          <p:cNvSpPr>
            <a:spLocks noGrp="1"/>
          </p:cNvSpPr>
          <p:nvPr>
            <p:ph type="title"/>
          </p:nvPr>
        </p:nvSpPr>
        <p:spPr>
          <a:xfrm>
            <a:off x="563866" y="960296"/>
            <a:ext cx="6122686" cy="3797097"/>
          </a:xfrm>
        </p:spPr>
        <p:txBody>
          <a:bodyPr vert="horz" lIns="91440" tIns="45720" rIns="91440" bIns="45720" rtlCol="0" anchor="b">
            <a:normAutofit/>
          </a:bodyPr>
          <a:lstStyle/>
          <a:p>
            <a:pPr defTabSz="914400"/>
            <a:r>
              <a:rPr lang="en-US" sz="7400" kern="1200" dirty="0">
                <a:solidFill>
                  <a:srgbClr val="0070C0"/>
                </a:solidFill>
                <a:latin typeface="Edwardian Script ITC" panose="030303020407070D0804" pitchFamily="66" charset="0"/>
              </a:rPr>
              <a:t>“Father…”</a:t>
            </a:r>
          </a:p>
        </p:txBody>
      </p:sp>
      <p:sp>
        <p:nvSpPr>
          <p:cNvPr id="4" name="Text Placeholder 3">
            <a:extLst>
              <a:ext uri="{FF2B5EF4-FFF2-40B4-BE49-F238E27FC236}">
                <a16:creationId xmlns:a16="http://schemas.microsoft.com/office/drawing/2014/main" id="{749ADEA1-742A-461C-B458-D02CF2B2C86D}"/>
              </a:ext>
            </a:extLst>
          </p:cNvPr>
          <p:cNvSpPr>
            <a:spLocks noGrp="1"/>
          </p:cNvSpPr>
          <p:nvPr>
            <p:ph type="body" sz="half" idx="2"/>
          </p:nvPr>
        </p:nvSpPr>
        <p:spPr>
          <a:xfrm>
            <a:off x="563866" y="5120803"/>
            <a:ext cx="6122686" cy="5503013"/>
          </a:xfrm>
        </p:spPr>
        <p:txBody>
          <a:bodyPr vert="horz" lIns="91440" tIns="45720" rIns="91440" bIns="45720" rtlCol="0" anchor="t">
            <a:normAutofit/>
          </a:bodyPr>
          <a:lstStyle/>
          <a:p>
            <a:pPr algn="r" defTabSz="914400"/>
            <a:r>
              <a:rPr lang="en-US" sz="4800" dirty="0">
                <a:solidFill>
                  <a:srgbClr val="0070C0"/>
                </a:solidFill>
                <a:latin typeface="Edwardian Script ITC" panose="030303020407070D0804" pitchFamily="66" charset="0"/>
              </a:rPr>
              <a:t>Behold </a:t>
            </a:r>
          </a:p>
          <a:p>
            <a:pPr algn="r" defTabSz="914400"/>
            <a:r>
              <a:rPr lang="en-US" sz="4800" dirty="0">
                <a:solidFill>
                  <a:srgbClr val="0070C0"/>
                </a:solidFill>
                <a:latin typeface="Edwardian Script ITC" panose="030303020407070D0804" pitchFamily="66" charset="0"/>
              </a:rPr>
              <a:t>I am the Handmaid of the Lord…</a:t>
            </a:r>
          </a:p>
        </p:txBody>
      </p:sp>
      <p:pic>
        <p:nvPicPr>
          <p:cNvPr id="6" name="Picture Placeholder 5" descr="A picture containing building, altar&#10;&#10;Description automatically generated">
            <a:extLst>
              <a:ext uri="{FF2B5EF4-FFF2-40B4-BE49-F238E27FC236}">
                <a16:creationId xmlns:a16="http://schemas.microsoft.com/office/drawing/2014/main" id="{52EA2698-600A-4158-99C6-048CC9A117D3}"/>
              </a:ext>
            </a:extLst>
          </p:cNvPr>
          <p:cNvPicPr>
            <a:picLocks noGrp="1" noChangeAspect="1"/>
          </p:cNvPicPr>
          <p:nvPr>
            <p:ph type="pic" idx="1"/>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3273" r="16971" b="2"/>
          <a:stretch/>
        </p:blipFill>
        <p:spPr>
          <a:xfrm>
            <a:off x="7233132" y="1217559"/>
            <a:ext cx="4221889" cy="9712647"/>
          </a:xfrm>
          <a:prstGeom prst="rect">
            <a:avLst/>
          </a:prstGeom>
        </p:spPr>
      </p:pic>
      <p:pic>
        <p:nvPicPr>
          <p:cNvPr id="10" name="Picture 9" descr="A picture containing text&#10;&#10;Description automatically generated">
            <a:extLst>
              <a:ext uri="{FF2B5EF4-FFF2-40B4-BE49-F238E27FC236}">
                <a16:creationId xmlns:a16="http://schemas.microsoft.com/office/drawing/2014/main" id="{1B096318-A643-4CA6-8C59-FF0774AF69DC}"/>
              </a:ext>
            </a:extLst>
          </p:cNvPr>
          <p:cNvPicPr>
            <a:picLocks noChangeAspect="1"/>
          </p:cNvPicPr>
          <p:nvPr/>
        </p:nvPicPr>
        <p:blipFill rotWithShape="1">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l="11225" r="3236" b="6022"/>
          <a:stretch/>
        </p:blipFill>
        <p:spPr>
          <a:xfrm>
            <a:off x="11595109" y="1217557"/>
            <a:ext cx="3559543" cy="4521091"/>
          </a:xfrm>
          <a:prstGeom prst="rect">
            <a:avLst/>
          </a:prstGeom>
        </p:spPr>
      </p:pic>
      <p:sp>
        <p:nvSpPr>
          <p:cNvPr id="22" name="Rectangle 21">
            <a:extLst>
              <a:ext uri="{FF2B5EF4-FFF2-40B4-BE49-F238E27FC236}">
                <a16:creationId xmlns:a16="http://schemas.microsoft.com/office/drawing/2014/main" id="{40DDD347-C608-4107-A321-FC0A9D5D6D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15138058" y="6198876"/>
            <a:ext cx="1117942" cy="4714238"/>
          </a:xfrm>
          <a:prstGeom prst="rect">
            <a:avLst/>
          </a:prstGeom>
          <a:solidFill>
            <a:schemeClr val="accent1">
              <a:alpha val="25000"/>
            </a:schemeClr>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a:ln>
                <a:noFill/>
              </a:ln>
              <a:solidFill>
                <a:srgbClr val="000000"/>
              </a:solidFill>
              <a:effectLst/>
              <a:uFillTx/>
              <a:latin typeface="Helvetica Neue Medium"/>
              <a:ea typeface="Helvetica Neue Medium"/>
              <a:cs typeface="Helvetica Neue Medium"/>
              <a:sym typeface="Helvetica Neue Medium"/>
            </a:endParaRPr>
          </a:p>
        </p:txBody>
      </p:sp>
      <p:pic>
        <p:nvPicPr>
          <p:cNvPr id="8" name="Picture 7" descr="A picture containing text, fabric&#10;&#10;Description automatically generated">
            <a:extLst>
              <a:ext uri="{FF2B5EF4-FFF2-40B4-BE49-F238E27FC236}">
                <a16:creationId xmlns:a16="http://schemas.microsoft.com/office/drawing/2014/main" id="{2AAD5AF1-EFB8-4E17-8FA9-787F79BF2AC5}"/>
              </a:ext>
            </a:extLst>
          </p:cNvPr>
          <p:cNvPicPr>
            <a:picLocks noChangeAspect="1"/>
          </p:cNvPicPr>
          <p:nvPr/>
        </p:nvPicPr>
        <p:blipFill rotWithShape="1">
          <a:blip r:embed="rId6">
            <a:extLst>
              <a:ext uri="{28A0092B-C50C-407E-A947-70E740481C1C}">
                <a14:useLocalDpi xmlns:a14="http://schemas.microsoft.com/office/drawing/2010/main" val="0"/>
              </a:ext>
              <a:ext uri="{837473B0-CC2E-450A-ABE3-18F120FF3D39}">
                <a1611:picAttrSrcUrl xmlns:a1611="http://schemas.microsoft.com/office/drawing/2016/11/main" r:id="rId7"/>
              </a:ext>
            </a:extLst>
          </a:blip>
          <a:srcRect t="13421" r="-2" b="-2"/>
          <a:stretch/>
        </p:blipFill>
        <p:spPr>
          <a:xfrm>
            <a:off x="11616985" y="6233125"/>
            <a:ext cx="3540577" cy="4644576"/>
          </a:xfrm>
          <a:prstGeom prst="rect">
            <a:avLst/>
          </a:prstGeom>
        </p:spPr>
      </p:pic>
      <p:cxnSp>
        <p:nvCxnSpPr>
          <p:cNvPr id="24" name="Straight Connector 23">
            <a:extLst>
              <a:ext uri="{FF2B5EF4-FFF2-40B4-BE49-F238E27FC236}">
                <a16:creationId xmlns:a16="http://schemas.microsoft.com/office/drawing/2014/main" id="{F085D7B9-E066-4923-8CB7-294BF306296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15154653" y="9973"/>
            <a:ext cx="0" cy="12192000"/>
          </a:xfrm>
          <a:prstGeom prst="line">
            <a:avLst/>
          </a:prstGeom>
          <a:ln w="9525" cap="rnd">
            <a:solidFill>
              <a:schemeClr val="accent1"/>
            </a:solidFill>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85BD97B6-43BE-4A36-85BC-101DD1B6CCA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10887319"/>
            <a:ext cx="16256000" cy="0"/>
          </a:xfrm>
          <a:prstGeom prst="line">
            <a:avLst/>
          </a:prstGeom>
          <a:ln w="9525" cap="rnd">
            <a:solidFill>
              <a:schemeClr val="accent1"/>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5842805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D7C4EDF9-A0DF-4018-A416-3BDFADD0B22D}"/>
              </a:ext>
            </a:extLst>
          </p:cNvPr>
          <p:cNvSpPr>
            <a:spLocks noGrp="1"/>
          </p:cNvSpPr>
          <p:nvPr>
            <p:ph type="title"/>
          </p:nvPr>
        </p:nvSpPr>
        <p:spPr/>
        <p:txBody>
          <a:bodyPr/>
          <a:lstStyle/>
          <a:p>
            <a:r>
              <a:rPr lang="en-US" dirty="0"/>
              <a:t>You have been given a gift….</a:t>
            </a:r>
          </a:p>
        </p:txBody>
      </p:sp>
      <p:pic>
        <p:nvPicPr>
          <p:cNvPr id="5" name="Picture Placeholder 4" descr="A picture containing indoor, connector&#10;&#10;Description automatically generated">
            <a:extLst>
              <a:ext uri="{FF2B5EF4-FFF2-40B4-BE49-F238E27FC236}">
                <a16:creationId xmlns:a16="http://schemas.microsoft.com/office/drawing/2014/main" id="{B467F99D-6B3A-455A-9935-4D3016BD17AF}"/>
              </a:ext>
            </a:extLst>
          </p:cNvPr>
          <p:cNvPicPr>
            <a:picLocks noGrp="1" noChangeAspect="1"/>
          </p:cNvPicPr>
          <p:nvPr>
            <p:ph type="pic" idx="1"/>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18489" r="18489"/>
          <a:stretch/>
        </p:blipFill>
        <p:spPr>
          <a:xfrm>
            <a:off x="8127999" y="1755425"/>
            <a:ext cx="7012517" cy="8664222"/>
          </a:xfrm>
          <a:prstGeom prst="rect">
            <a:avLst/>
          </a:prstGeom>
        </p:spPr>
      </p:pic>
      <p:sp>
        <p:nvSpPr>
          <p:cNvPr id="14" name="Text Placeholder 13">
            <a:extLst>
              <a:ext uri="{FF2B5EF4-FFF2-40B4-BE49-F238E27FC236}">
                <a16:creationId xmlns:a16="http://schemas.microsoft.com/office/drawing/2014/main" id="{5DA6A27C-F906-42B9-A1E2-F89D34C0AA11}"/>
              </a:ext>
            </a:extLst>
          </p:cNvPr>
          <p:cNvSpPr>
            <a:spLocks noGrp="1"/>
          </p:cNvSpPr>
          <p:nvPr>
            <p:ph type="body" sz="half" idx="2"/>
          </p:nvPr>
        </p:nvSpPr>
        <p:spPr>
          <a:xfrm>
            <a:off x="1119717" y="3657600"/>
            <a:ext cx="7008282" cy="6776156"/>
          </a:xfrm>
        </p:spPr>
        <p:txBody>
          <a:bodyPr>
            <a:normAutofit fontScale="70000" lnSpcReduction="20000"/>
          </a:bodyPr>
          <a:lstStyle/>
          <a:p>
            <a:pPr algn="r"/>
            <a:endParaRPr lang="en-US" sz="1400" dirty="0">
              <a:latin typeface="Tahoma" panose="020B0604030504040204" pitchFamily="34" charset="0"/>
              <a:ea typeface="Tahoma" panose="020B0604030504040204" pitchFamily="34" charset="0"/>
              <a:cs typeface="Tahoma" panose="020B0604030504040204" pitchFamily="34" charset="0"/>
            </a:endParaRPr>
          </a:p>
          <a:p>
            <a:pPr algn="r"/>
            <a:r>
              <a:rPr lang="en-US" sz="4600" dirty="0">
                <a:latin typeface="Tahoma" panose="020B0604030504040204" pitchFamily="34" charset="0"/>
                <a:ea typeface="Tahoma" panose="020B0604030504040204" pitchFamily="34" charset="0"/>
                <a:cs typeface="Tahoma" panose="020B0604030504040204" pitchFamily="34" charset="0"/>
              </a:rPr>
              <a:t>Virginity</a:t>
            </a:r>
          </a:p>
          <a:p>
            <a:pPr algn="r"/>
            <a:r>
              <a:rPr lang="en-US" sz="4600" dirty="0">
                <a:latin typeface="Tahoma" panose="020B0604030504040204" pitchFamily="34" charset="0"/>
                <a:ea typeface="Tahoma" panose="020B0604030504040204" pitchFamily="34" charset="0"/>
                <a:cs typeface="Tahoma" panose="020B0604030504040204" pitchFamily="34" charset="0"/>
              </a:rPr>
              <a:t>consecrated to God </a:t>
            </a:r>
          </a:p>
          <a:p>
            <a:pPr algn="r"/>
            <a:r>
              <a:rPr lang="en-US" sz="4600" dirty="0">
                <a:latin typeface="Tahoma" panose="020B0604030504040204" pitchFamily="34" charset="0"/>
                <a:ea typeface="Tahoma" panose="020B0604030504040204" pitchFamily="34" charset="0"/>
                <a:cs typeface="Tahoma" panose="020B0604030504040204" pitchFamily="34" charset="0"/>
              </a:rPr>
              <a:t>for the sake of the Kingdom.</a:t>
            </a:r>
          </a:p>
          <a:p>
            <a:pPr algn="r"/>
            <a:endParaRPr lang="en-US" sz="4600" dirty="0">
              <a:latin typeface="Tahoma" panose="020B0604030504040204" pitchFamily="34" charset="0"/>
              <a:ea typeface="Tahoma" panose="020B0604030504040204" pitchFamily="34" charset="0"/>
              <a:cs typeface="Tahoma" panose="020B0604030504040204" pitchFamily="34" charset="0"/>
            </a:endParaRPr>
          </a:p>
          <a:p>
            <a:r>
              <a:rPr lang="en-US" sz="4600" dirty="0">
                <a:latin typeface="Tahoma" panose="020B0604030504040204" pitchFamily="34" charset="0"/>
                <a:ea typeface="Tahoma" panose="020B0604030504040204" pitchFamily="34" charset="0"/>
                <a:cs typeface="Tahoma" panose="020B0604030504040204" pitchFamily="34" charset="0"/>
              </a:rPr>
              <a:t>Now the day comes….</a:t>
            </a:r>
          </a:p>
          <a:p>
            <a:r>
              <a:rPr lang="en-US" sz="4600" dirty="0">
                <a:latin typeface="Tahoma" panose="020B0604030504040204" pitchFamily="34" charset="0"/>
                <a:ea typeface="Tahoma" panose="020B0604030504040204" pitchFamily="34" charset="0"/>
                <a:cs typeface="Tahoma" panose="020B0604030504040204" pitchFamily="34" charset="0"/>
              </a:rPr>
              <a:t>Doubt…. </a:t>
            </a:r>
          </a:p>
          <a:p>
            <a:r>
              <a:rPr lang="en-US" sz="4600" dirty="0">
                <a:latin typeface="Tahoma" panose="020B0604030504040204" pitchFamily="34" charset="0"/>
                <a:ea typeface="Tahoma" panose="020B0604030504040204" pitchFamily="34" charset="0"/>
                <a:cs typeface="Tahoma" panose="020B0604030504040204" pitchFamily="34" charset="0"/>
              </a:rPr>
              <a:t>Maybe this is not my gift,</a:t>
            </a:r>
          </a:p>
          <a:p>
            <a:r>
              <a:rPr lang="en-US" sz="4600" dirty="0">
                <a:latin typeface="Tahoma" panose="020B0604030504040204" pitchFamily="34" charset="0"/>
                <a:ea typeface="Tahoma" panose="020B0604030504040204" pitchFamily="34" charset="0"/>
                <a:cs typeface="Tahoma" panose="020B0604030504040204" pitchFamily="34" charset="0"/>
              </a:rPr>
              <a:t>Maybe….</a:t>
            </a:r>
          </a:p>
          <a:p>
            <a:r>
              <a:rPr lang="en-US" sz="4600" dirty="0">
                <a:latin typeface="Tahoma" panose="020B0604030504040204" pitchFamily="34" charset="0"/>
                <a:ea typeface="Tahoma" panose="020B0604030504040204" pitchFamily="34" charset="0"/>
                <a:cs typeface="Tahoma" panose="020B0604030504040204" pitchFamily="34" charset="0"/>
              </a:rPr>
              <a:t>Temptations… </a:t>
            </a:r>
          </a:p>
          <a:p>
            <a:r>
              <a:rPr lang="en-US" sz="4600" dirty="0">
                <a:latin typeface="Tahoma" panose="020B0604030504040204" pitchFamily="34" charset="0"/>
                <a:ea typeface="Tahoma" panose="020B0604030504040204" pitchFamily="34" charset="0"/>
                <a:cs typeface="Tahoma" panose="020B0604030504040204" pitchFamily="34" charset="0"/>
              </a:rPr>
              <a:t>Even right before the day of</a:t>
            </a:r>
          </a:p>
          <a:p>
            <a:r>
              <a:rPr lang="en-US" sz="4600" dirty="0">
                <a:latin typeface="Tahoma" panose="020B0604030504040204" pitchFamily="34" charset="0"/>
                <a:ea typeface="Tahoma" panose="020B0604030504040204" pitchFamily="34" charset="0"/>
                <a:cs typeface="Tahoma" panose="020B0604030504040204" pitchFamily="34" charset="0"/>
              </a:rPr>
              <a:t>consecration….     Lord…      then….</a:t>
            </a:r>
          </a:p>
          <a:p>
            <a:endParaRPr lang="en-US" dirty="0"/>
          </a:p>
        </p:txBody>
      </p:sp>
    </p:spTree>
    <p:extLst>
      <p:ext uri="{BB962C8B-B14F-4D97-AF65-F5344CB8AC3E}">
        <p14:creationId xmlns:p14="http://schemas.microsoft.com/office/powerpoint/2010/main" val="5261639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0">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6251935" cy="12192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Placeholder 5">
            <a:extLst>
              <a:ext uri="{FF2B5EF4-FFF2-40B4-BE49-F238E27FC236}">
                <a16:creationId xmlns:a16="http://schemas.microsoft.com/office/drawing/2014/main" id="{EA88F775-B352-4CA3-B7E8-9271F888F4D6}"/>
              </a:ext>
            </a:extLst>
          </p:cNvPr>
          <p:cNvPicPr>
            <a:picLocks noGrp="1" noChangeAspect="1"/>
          </p:cNvPicPr>
          <p:nvPr>
            <p:ph type="pic" idx="1"/>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t="34231" r="-1" b="25081"/>
          <a:stretch/>
        </p:blipFill>
        <p:spPr>
          <a:xfrm>
            <a:off x="-4062" y="10"/>
            <a:ext cx="16255998" cy="12191990"/>
          </a:xfrm>
          <a:prstGeom prst="rect">
            <a:avLst/>
          </a:prstGeom>
        </p:spPr>
      </p:pic>
      <p:sp>
        <p:nvSpPr>
          <p:cNvPr id="16" name="Rectangle 12">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924625"/>
            <a:ext cx="16255998" cy="5621593"/>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8BF09C0-AF05-416F-983C-519EC04F87DE}"/>
              </a:ext>
            </a:extLst>
          </p:cNvPr>
          <p:cNvSpPr>
            <a:spLocks noGrp="1"/>
          </p:cNvSpPr>
          <p:nvPr>
            <p:ph type="title"/>
          </p:nvPr>
        </p:nvSpPr>
        <p:spPr>
          <a:xfrm>
            <a:off x="1463040" y="578755"/>
            <a:ext cx="13411200" cy="6355161"/>
          </a:xfrm>
          <a:effectLst>
            <a:outerShdw blurRad="50800" dist="38100" dir="2700000" algn="tl" rotWithShape="0">
              <a:prstClr val="black">
                <a:alpha val="40000"/>
              </a:prstClr>
            </a:outerShdw>
          </a:effectLst>
        </p:spPr>
        <p:txBody>
          <a:bodyPr vert="horz" lIns="91440" tIns="45720" rIns="91440" bIns="45720" rtlCol="0" anchor="b">
            <a:normAutofit/>
          </a:bodyPr>
          <a:lstStyle/>
          <a:p>
            <a:pPr algn="ctr" defTabSz="914400"/>
            <a:r>
              <a:rPr lang="en-US" sz="8100">
                <a:solidFill>
                  <a:srgbClr val="FFFFFF"/>
                </a:solidFill>
              </a:rPr>
              <a:t>Father</a:t>
            </a:r>
          </a:p>
        </p:txBody>
      </p:sp>
      <p:sp>
        <p:nvSpPr>
          <p:cNvPr id="4" name="Text Placeholder 3">
            <a:extLst>
              <a:ext uri="{FF2B5EF4-FFF2-40B4-BE49-F238E27FC236}">
                <a16:creationId xmlns:a16="http://schemas.microsoft.com/office/drawing/2014/main" id="{A840FD3C-6CCF-46BD-9E32-AAAB8EF30342}"/>
              </a:ext>
            </a:extLst>
          </p:cNvPr>
          <p:cNvSpPr>
            <a:spLocks noGrp="1"/>
          </p:cNvSpPr>
          <p:nvPr>
            <p:ph type="body" sz="half" idx="2"/>
          </p:nvPr>
        </p:nvSpPr>
        <p:spPr>
          <a:xfrm>
            <a:off x="1466734" y="7239187"/>
            <a:ext cx="13411200" cy="2280368"/>
          </a:xfrm>
          <a:effectLst>
            <a:outerShdw blurRad="50800" dist="38100" dir="2700000" algn="tl" rotWithShape="0">
              <a:prstClr val="black">
                <a:alpha val="40000"/>
              </a:prstClr>
            </a:outerShdw>
          </a:effectLst>
        </p:spPr>
        <p:txBody>
          <a:bodyPr vert="horz" lIns="91440" tIns="45720" rIns="91440" bIns="45720" rtlCol="0">
            <a:normAutofit/>
          </a:bodyPr>
          <a:lstStyle/>
          <a:p>
            <a:pPr algn="ctr" defTabSz="914400">
              <a:spcBef>
                <a:spcPts val="1000"/>
              </a:spcBef>
            </a:pPr>
            <a:r>
              <a:rPr lang="en-US" sz="2400">
                <a:solidFill>
                  <a:srgbClr val="FFFFFF"/>
                </a:solidFill>
              </a:rPr>
              <a:t>Receive my resolution</a:t>
            </a:r>
          </a:p>
        </p:txBody>
      </p:sp>
    </p:spTree>
    <p:extLst>
      <p:ext uri="{BB962C8B-B14F-4D97-AF65-F5344CB8AC3E}">
        <p14:creationId xmlns:p14="http://schemas.microsoft.com/office/powerpoint/2010/main" val="385010703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CEFFA5-125A-4966-8FC7-CCF7D478A410}"/>
              </a:ext>
            </a:extLst>
          </p:cNvPr>
          <p:cNvSpPr>
            <a:spLocks noGrp="1"/>
          </p:cNvSpPr>
          <p:nvPr>
            <p:ph type="title"/>
          </p:nvPr>
        </p:nvSpPr>
        <p:spPr/>
        <p:txBody>
          <a:bodyPr>
            <a:normAutofit/>
          </a:bodyPr>
          <a:lstStyle/>
          <a:p>
            <a:r>
              <a:rPr lang="en-US" sz="7200" dirty="0">
                <a:solidFill>
                  <a:schemeClr val="accent4">
                    <a:lumMod val="75000"/>
                  </a:schemeClr>
                </a:solidFill>
                <a:latin typeface="Edwardian Script ITC" panose="030303020407070D0804" pitchFamily="66" charset="0"/>
              </a:rPr>
              <a:t>“Father…”</a:t>
            </a:r>
          </a:p>
        </p:txBody>
      </p:sp>
      <p:pic>
        <p:nvPicPr>
          <p:cNvPr id="6" name="Picture Placeholder 5" descr="A picture containing text, book&#10;&#10;Description automatically generated">
            <a:extLst>
              <a:ext uri="{FF2B5EF4-FFF2-40B4-BE49-F238E27FC236}">
                <a16:creationId xmlns:a16="http://schemas.microsoft.com/office/drawing/2014/main" id="{690E3160-E8A8-49E6-BD9A-1C97AECE74C3}"/>
              </a:ext>
            </a:extLst>
          </p:cNvPr>
          <p:cNvPicPr>
            <a:picLocks noGrp="1" noChangeAspect="1"/>
          </p:cNvPicPr>
          <p:nvPr>
            <p:ph type="pic" idx="1"/>
          </p:nvPr>
        </p:nvPicPr>
        <p:blipFill rotWithShape="1">
          <a:blip r:embed="rId2">
            <a:extLst>
              <a:ext uri="{28A0092B-C50C-407E-A947-70E740481C1C}">
                <a14:useLocalDpi xmlns:a14="http://schemas.microsoft.com/office/drawing/2010/main" val="0"/>
              </a:ext>
            </a:extLst>
          </a:blip>
          <a:srcRect t="7414" b="7414"/>
          <a:stretch>
            <a:fillRect/>
          </a:stretch>
        </p:blipFill>
        <p:spPr/>
      </p:pic>
      <p:sp>
        <p:nvSpPr>
          <p:cNvPr id="4" name="Text Placeholder 3">
            <a:extLst>
              <a:ext uri="{FF2B5EF4-FFF2-40B4-BE49-F238E27FC236}">
                <a16:creationId xmlns:a16="http://schemas.microsoft.com/office/drawing/2014/main" id="{C01A05BB-92F8-465E-BDE0-B8AC1E8BA58D}"/>
              </a:ext>
            </a:extLst>
          </p:cNvPr>
          <p:cNvSpPr>
            <a:spLocks noGrp="1"/>
          </p:cNvSpPr>
          <p:nvPr>
            <p:ph type="body" sz="half" idx="2"/>
          </p:nvPr>
        </p:nvSpPr>
        <p:spPr/>
        <p:txBody>
          <a:bodyPr>
            <a:normAutofit/>
          </a:bodyPr>
          <a:lstStyle/>
          <a:p>
            <a:pPr algn="r"/>
            <a:r>
              <a:rPr lang="en-US" sz="4800" dirty="0">
                <a:solidFill>
                  <a:schemeClr val="accent4">
                    <a:lumMod val="75000"/>
                  </a:schemeClr>
                </a:solidFill>
                <a:latin typeface="Edwardian Script ITC" panose="030303020407070D0804" pitchFamily="66" charset="0"/>
              </a:rPr>
              <a:t>Joseph….</a:t>
            </a:r>
          </a:p>
        </p:txBody>
      </p:sp>
    </p:spTree>
    <p:extLst>
      <p:ext uri="{BB962C8B-B14F-4D97-AF65-F5344CB8AC3E}">
        <p14:creationId xmlns:p14="http://schemas.microsoft.com/office/powerpoint/2010/main" val="348954484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73C994B4-9721-4148-9EEC-6793CECDE8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2030" y="-1"/>
            <a:ext cx="16251936" cy="1219199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4" name="Rectangle 13">
            <a:extLst>
              <a:ext uri="{FF2B5EF4-FFF2-40B4-BE49-F238E27FC236}">
                <a16:creationId xmlns:a16="http://schemas.microsoft.com/office/drawing/2014/main" id="{F9D95E49-763A-4886-B038-82F7347405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032" y="0"/>
            <a:ext cx="16251936" cy="12192000"/>
          </a:xfrm>
          <a:prstGeom prst="rect">
            <a:avLst/>
          </a:prstGeom>
          <a:solidFill>
            <a:schemeClr val="bg2">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9" name="Rectangle 15">
            <a:extLst>
              <a:ext uri="{FF2B5EF4-FFF2-40B4-BE49-F238E27FC236}">
                <a16:creationId xmlns:a16="http://schemas.microsoft.com/office/drawing/2014/main" id="{9999CF8B-CF36-4D83-8D39-AFC5726036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971098" y="1292567"/>
            <a:ext cx="14284902" cy="96592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557799D-D70C-4D98-99BA-0FC2A1FAED12}"/>
              </a:ext>
            </a:extLst>
          </p:cNvPr>
          <p:cNvSpPr>
            <a:spLocks noGrp="1"/>
          </p:cNvSpPr>
          <p:nvPr>
            <p:ph type="title"/>
          </p:nvPr>
        </p:nvSpPr>
        <p:spPr>
          <a:xfrm>
            <a:off x="563865" y="960296"/>
            <a:ext cx="7771168" cy="3797097"/>
          </a:xfrm>
        </p:spPr>
        <p:txBody>
          <a:bodyPr vert="horz" lIns="91440" tIns="45720" rIns="91440" bIns="45720" rtlCol="0" anchor="b">
            <a:normAutofit/>
          </a:bodyPr>
          <a:lstStyle/>
          <a:p>
            <a:pPr algn="ctr" defTabSz="914400"/>
            <a:r>
              <a:rPr lang="en-US" sz="8200" dirty="0">
                <a:solidFill>
                  <a:schemeClr val="accent4">
                    <a:lumMod val="75000"/>
                  </a:schemeClr>
                </a:solidFill>
                <a:latin typeface="Edwardian Script ITC" panose="030303020407070D0804" pitchFamily="66" charset="0"/>
              </a:rPr>
              <a:t>Father…</a:t>
            </a:r>
          </a:p>
        </p:txBody>
      </p:sp>
      <p:sp>
        <p:nvSpPr>
          <p:cNvPr id="18" name="Rectangle 17">
            <a:extLst>
              <a:ext uri="{FF2B5EF4-FFF2-40B4-BE49-F238E27FC236}">
                <a16:creationId xmlns:a16="http://schemas.microsoft.com/office/drawing/2014/main" id="{91F6D5B9-3D1A-4091-825E-F687A58ADD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8997334" y="10881697"/>
            <a:ext cx="6161820" cy="1311074"/>
          </a:xfrm>
          <a:prstGeom prst="rect">
            <a:avLst/>
          </a:prstGeom>
          <a:solidFill>
            <a:schemeClr val="accent1">
              <a:alpha val="25000"/>
            </a:schemeClr>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a:ln>
                <a:noFill/>
              </a:ln>
              <a:solidFill>
                <a:srgbClr val="000000"/>
              </a:solidFill>
              <a:effectLst/>
              <a:uFillTx/>
              <a:latin typeface="Helvetica Neue Medium"/>
              <a:ea typeface="Helvetica Neue Medium"/>
              <a:cs typeface="Helvetica Neue Medium"/>
              <a:sym typeface="Helvetica Neue Medium"/>
            </a:endParaRPr>
          </a:p>
        </p:txBody>
      </p:sp>
      <p:pic>
        <p:nvPicPr>
          <p:cNvPr id="6" name="Picture Placeholder 5" descr="A picture containing text, indoor, gallery, room&#10;&#10;Description automatically generated">
            <a:extLst>
              <a:ext uri="{FF2B5EF4-FFF2-40B4-BE49-F238E27FC236}">
                <a16:creationId xmlns:a16="http://schemas.microsoft.com/office/drawing/2014/main" id="{26891F8F-CC05-43D0-A0E5-17C2FA51276F}"/>
              </a:ext>
            </a:extLst>
          </p:cNvPr>
          <p:cNvPicPr>
            <a:picLocks noGrp="1" noChangeAspect="1"/>
          </p:cNvPicPr>
          <p:nvPr>
            <p:ph idx="4294967295"/>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22295" r="16853" b="1"/>
          <a:stretch/>
        </p:blipFill>
        <p:spPr>
          <a:xfrm>
            <a:off x="8997336" y="-1"/>
            <a:ext cx="6149782" cy="10932946"/>
          </a:xfrm>
          <a:prstGeom prst="rect">
            <a:avLst/>
          </a:prstGeom>
        </p:spPr>
      </p:pic>
      <p:cxnSp>
        <p:nvCxnSpPr>
          <p:cNvPr id="20" name="Straight Connector 19">
            <a:extLst>
              <a:ext uri="{FF2B5EF4-FFF2-40B4-BE49-F238E27FC236}">
                <a16:creationId xmlns:a16="http://schemas.microsoft.com/office/drawing/2014/main" id="{F085D7B9-E066-4923-8CB7-294BF306296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15154653" y="9973"/>
            <a:ext cx="0" cy="12192000"/>
          </a:xfrm>
          <a:prstGeom prst="line">
            <a:avLst/>
          </a:prstGeom>
          <a:ln w="9525" cap="rnd">
            <a:solidFill>
              <a:schemeClr val="accent1"/>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5443840-A796-4C43-8DC1-1B738EFEC52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10936764"/>
            <a:ext cx="16256000" cy="0"/>
          </a:xfrm>
          <a:prstGeom prst="line">
            <a:avLst/>
          </a:prstGeom>
          <a:ln w="9525" cap="rnd">
            <a:solidFill>
              <a:schemeClr val="accent1"/>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0972476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D19BB8BE-1351-4D9B-B761-F84A0B5B65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6251935" cy="12192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E40BBC8-1D95-4313-B751-B6408BC49255}"/>
              </a:ext>
            </a:extLst>
          </p:cNvPr>
          <p:cNvSpPr>
            <a:spLocks noGrp="1"/>
          </p:cNvSpPr>
          <p:nvPr>
            <p:ph type="title"/>
          </p:nvPr>
        </p:nvSpPr>
        <p:spPr>
          <a:xfrm>
            <a:off x="1117598" y="1019984"/>
            <a:ext cx="5047406" cy="3909939"/>
          </a:xfrm>
        </p:spPr>
        <p:txBody>
          <a:bodyPr vert="horz" lIns="91440" tIns="45720" rIns="91440" bIns="45720" rtlCol="0" anchor="b">
            <a:normAutofit/>
          </a:bodyPr>
          <a:lstStyle/>
          <a:p>
            <a:pPr algn="r" defTabSz="914400"/>
            <a:r>
              <a:rPr lang="en-US" sz="6200" i="1" kern="1200" dirty="0">
                <a:solidFill>
                  <a:schemeClr val="accent4">
                    <a:lumMod val="75000"/>
                  </a:schemeClr>
                </a:solidFill>
                <a:latin typeface="Tahoma" panose="020B0604030504040204" pitchFamily="34" charset="0"/>
                <a:ea typeface="Tahoma" panose="020B0604030504040204" pitchFamily="34" charset="0"/>
                <a:cs typeface="Tahoma" panose="020B0604030504040204" pitchFamily="34" charset="0"/>
              </a:rPr>
              <a:t>Father…</a:t>
            </a:r>
          </a:p>
        </p:txBody>
      </p:sp>
      <p:pic>
        <p:nvPicPr>
          <p:cNvPr id="5" name="Picture Placeholder 4" descr="A picture containing text, envelope, picture frame&#10;&#10;Description automatically generated">
            <a:extLst>
              <a:ext uri="{FF2B5EF4-FFF2-40B4-BE49-F238E27FC236}">
                <a16:creationId xmlns:a16="http://schemas.microsoft.com/office/drawing/2014/main" id="{4F5DCAE4-71F6-4C7E-BA15-01E4F4E70BAA}"/>
              </a:ext>
            </a:extLst>
          </p:cNvPr>
          <p:cNvPicPr>
            <a:picLocks noGrp="1" noChangeAspect="1"/>
          </p:cNvPicPr>
          <p:nvPr>
            <p:ph type="pic" idx="1"/>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19576" t="14434" r="27386" b="14139"/>
          <a:stretch/>
        </p:blipFill>
        <p:spPr>
          <a:xfrm>
            <a:off x="6538327" y="1848308"/>
            <a:ext cx="7105341" cy="9281797"/>
          </a:xfrm>
          <a:prstGeom prst="rect">
            <a:avLst/>
          </a:prstGeom>
        </p:spPr>
      </p:pic>
    </p:spTree>
    <p:extLst>
      <p:ext uri="{BB962C8B-B14F-4D97-AF65-F5344CB8AC3E}">
        <p14:creationId xmlns:p14="http://schemas.microsoft.com/office/powerpoint/2010/main" val="325025921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3" name="Picture 22" descr="A painting of a group of people&#10;&#10;Description automatically generated with medium confidence">
            <a:extLst>
              <a:ext uri="{FF2B5EF4-FFF2-40B4-BE49-F238E27FC236}">
                <a16:creationId xmlns:a16="http://schemas.microsoft.com/office/drawing/2014/main" id="{91C4B3F3-CA21-4F03-809F-510FCB5DC38E}"/>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2855" r="10811" b="-1"/>
          <a:stretch/>
        </p:blipFill>
        <p:spPr>
          <a:xfrm>
            <a:off x="20" y="10"/>
            <a:ext cx="16255980" cy="12191990"/>
          </a:xfrm>
          <a:prstGeom prst="rect">
            <a:avLst/>
          </a:prstGeom>
        </p:spPr>
      </p:pic>
      <p:sp>
        <p:nvSpPr>
          <p:cNvPr id="42" name="Rectangle 41">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9458030"/>
            <a:ext cx="16256000" cy="1309424"/>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itle 11">
            <a:extLst>
              <a:ext uri="{FF2B5EF4-FFF2-40B4-BE49-F238E27FC236}">
                <a16:creationId xmlns:a16="http://schemas.microsoft.com/office/drawing/2014/main" id="{F293689B-DBB4-4470-9D78-7C53F111798E}"/>
              </a:ext>
            </a:extLst>
          </p:cNvPr>
          <p:cNvSpPr>
            <a:spLocks noGrp="1"/>
          </p:cNvSpPr>
          <p:nvPr>
            <p:ph type="title"/>
          </p:nvPr>
        </p:nvSpPr>
        <p:spPr>
          <a:xfrm>
            <a:off x="698500" y="9452871"/>
            <a:ext cx="14947900" cy="1324153"/>
          </a:xfrm>
        </p:spPr>
        <p:txBody>
          <a:bodyPr vert="horz" lIns="91440" tIns="45720" rIns="91440" bIns="45720" rtlCol="0" anchor="ctr">
            <a:normAutofit/>
          </a:bodyPr>
          <a:lstStyle/>
          <a:p>
            <a:pPr algn="ctr" defTabSz="914400"/>
            <a:br>
              <a:rPr lang="en-US" sz="4300">
                <a:solidFill>
                  <a:schemeClr val="tx1">
                    <a:lumMod val="85000"/>
                    <a:lumOff val="15000"/>
                  </a:schemeClr>
                </a:solidFill>
              </a:rPr>
            </a:br>
            <a:r>
              <a:rPr lang="en-US" sz="4300">
                <a:solidFill>
                  <a:schemeClr val="tx1">
                    <a:lumMod val="85000"/>
                    <a:lumOff val="15000"/>
                  </a:schemeClr>
                </a:solidFill>
              </a:rPr>
              <a:t>Father…</a:t>
            </a:r>
          </a:p>
        </p:txBody>
      </p:sp>
      <p:cxnSp>
        <p:nvCxnSpPr>
          <p:cNvPr id="44" name="Straight Connector 43">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9319080"/>
            <a:ext cx="16256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10906403"/>
            <a:ext cx="16256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4098481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0">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65" y="0"/>
            <a:ext cx="16251936" cy="12192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Placeholder 5" descr="A picture containing text&#10;&#10;Description automatically generated">
            <a:extLst>
              <a:ext uri="{FF2B5EF4-FFF2-40B4-BE49-F238E27FC236}">
                <a16:creationId xmlns:a16="http://schemas.microsoft.com/office/drawing/2014/main" id="{E096A0AA-E212-4A5F-816E-F9A399C2B595}"/>
              </a:ext>
            </a:extLst>
          </p:cNvPr>
          <p:cNvPicPr>
            <a:picLocks noGrp="1" noChangeAspect="1"/>
          </p:cNvPicPr>
          <p:nvPr>
            <p:ph type="pic" idx="1"/>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t="18905" b="39014"/>
          <a:stretch/>
        </p:blipFill>
        <p:spPr>
          <a:xfrm>
            <a:off x="3363141" y="10"/>
            <a:ext cx="12892856" cy="12191990"/>
          </a:xfrm>
          <a:prstGeom prst="rect">
            <a:avLst/>
          </a:prstGeom>
        </p:spPr>
      </p:pic>
      <p:sp>
        <p:nvSpPr>
          <p:cNvPr id="20" name="Rectangle 12">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9853683" cy="12192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180A532-4C9C-44A8-BD0B-CEA6374A6AF2}"/>
              </a:ext>
            </a:extLst>
          </p:cNvPr>
          <p:cNvSpPr>
            <a:spLocks noGrp="1"/>
          </p:cNvSpPr>
          <p:nvPr>
            <p:ph type="title"/>
          </p:nvPr>
        </p:nvSpPr>
        <p:spPr>
          <a:xfrm>
            <a:off x="1117600" y="649111"/>
            <a:ext cx="5096252" cy="3377621"/>
          </a:xfrm>
        </p:spPr>
        <p:txBody>
          <a:bodyPr vert="horz" lIns="91440" tIns="45720" rIns="91440" bIns="45720" rtlCol="0" anchor="ctr">
            <a:normAutofit fontScale="90000"/>
          </a:bodyPr>
          <a:lstStyle/>
          <a:p>
            <a:pPr defTabSz="914400"/>
            <a:br>
              <a:rPr lang="en-US" sz="12000" dirty="0">
                <a:latin typeface="Edwardian Script ITC" panose="030303020407070D0804" pitchFamily="66" charset="0"/>
              </a:rPr>
            </a:br>
            <a:r>
              <a:rPr lang="en-US" sz="12000" dirty="0">
                <a:latin typeface="Edwardian Script ITC" panose="030303020407070D0804" pitchFamily="66" charset="0"/>
              </a:rPr>
              <a:t>Father…</a:t>
            </a:r>
          </a:p>
        </p:txBody>
      </p:sp>
    </p:spTree>
    <p:extLst>
      <p:ext uri="{BB962C8B-B14F-4D97-AF65-F5344CB8AC3E}">
        <p14:creationId xmlns:p14="http://schemas.microsoft.com/office/powerpoint/2010/main" val="14125460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D19BB8BE-1351-4D9B-B761-F84A0B5B65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6251935" cy="12192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4C876C5-6A02-44A7-8A0A-C43CC2FB702E}"/>
              </a:ext>
            </a:extLst>
          </p:cNvPr>
          <p:cNvSpPr>
            <a:spLocks noGrp="1"/>
          </p:cNvSpPr>
          <p:nvPr>
            <p:ph type="title"/>
          </p:nvPr>
        </p:nvSpPr>
        <p:spPr>
          <a:xfrm>
            <a:off x="1117598" y="1019984"/>
            <a:ext cx="5047406" cy="3909939"/>
          </a:xfrm>
        </p:spPr>
        <p:txBody>
          <a:bodyPr vert="horz" lIns="91440" tIns="45720" rIns="91440" bIns="45720" rtlCol="0" anchor="b">
            <a:normAutofit/>
          </a:bodyPr>
          <a:lstStyle/>
          <a:p>
            <a:pPr defTabSz="914400"/>
            <a:r>
              <a:rPr lang="en-US" sz="6200" kern="1200">
                <a:solidFill>
                  <a:schemeClr val="tx1"/>
                </a:solidFill>
                <a:latin typeface="+mj-lt"/>
                <a:ea typeface="+mj-ea"/>
                <a:cs typeface="+mj-cs"/>
              </a:rPr>
              <a:t>St Peter</a:t>
            </a:r>
          </a:p>
        </p:txBody>
      </p:sp>
      <p:sp>
        <p:nvSpPr>
          <p:cNvPr id="4" name="Text Placeholder 3">
            <a:extLst>
              <a:ext uri="{FF2B5EF4-FFF2-40B4-BE49-F238E27FC236}">
                <a16:creationId xmlns:a16="http://schemas.microsoft.com/office/drawing/2014/main" id="{876F8AE9-A470-4D95-8873-5B431AD9F66D}"/>
              </a:ext>
            </a:extLst>
          </p:cNvPr>
          <p:cNvSpPr>
            <a:spLocks noGrp="1"/>
          </p:cNvSpPr>
          <p:nvPr>
            <p:ph type="body" sz="half" idx="2"/>
          </p:nvPr>
        </p:nvSpPr>
        <p:spPr>
          <a:xfrm>
            <a:off x="1117598" y="5301795"/>
            <a:ext cx="4997922" cy="5599289"/>
          </a:xfrm>
        </p:spPr>
        <p:txBody>
          <a:bodyPr vert="horz" lIns="91440" tIns="45720" rIns="91440" bIns="45720" rtlCol="0">
            <a:normAutofit/>
          </a:bodyPr>
          <a:lstStyle/>
          <a:p>
            <a:pPr defTabSz="914400"/>
            <a:r>
              <a:rPr lang="en-US" sz="3100" dirty="0"/>
              <a:t>He trembled </a:t>
            </a:r>
          </a:p>
          <a:p>
            <a:pPr defTabSz="914400"/>
            <a:r>
              <a:rPr lang="en-US" sz="3100" dirty="0"/>
              <a:t>at his gift/responsibility…</a:t>
            </a:r>
          </a:p>
          <a:p>
            <a:pPr defTabSz="914400"/>
            <a:endParaRPr lang="en-US" sz="3100" dirty="0"/>
          </a:p>
          <a:p>
            <a:pPr defTabSz="914400"/>
            <a:r>
              <a:rPr lang="en-US" sz="3100" dirty="0"/>
              <a:t>Fear is useless </a:t>
            </a:r>
          </a:p>
          <a:p>
            <a:pPr defTabSz="914400"/>
            <a:endParaRPr lang="en-US" sz="3100" dirty="0"/>
          </a:p>
          <a:p>
            <a:pPr defTabSz="914400"/>
            <a:r>
              <a:rPr lang="en-US" sz="3100" dirty="0"/>
              <a:t>what is needed is trust….</a:t>
            </a:r>
          </a:p>
          <a:p>
            <a:pPr indent="-228600" defTabSz="914400">
              <a:buFont typeface="Arial" panose="020B0604020202020204" pitchFamily="34" charset="0"/>
              <a:buChar char="•"/>
            </a:pPr>
            <a:endParaRPr lang="en-US" sz="3100" dirty="0"/>
          </a:p>
        </p:txBody>
      </p:sp>
      <p:pic>
        <p:nvPicPr>
          <p:cNvPr id="5" name="Picture 4" descr="A painting on a wall&#10;&#10;Description automatically generated with low confidence">
            <a:extLst>
              <a:ext uri="{FF2B5EF4-FFF2-40B4-BE49-F238E27FC236}">
                <a16:creationId xmlns:a16="http://schemas.microsoft.com/office/drawing/2014/main" id="{EB84FC3B-0744-4FDD-99B7-3FCA16BAED36}"/>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10787" t="6977" r="29909" b="1"/>
          <a:stretch/>
        </p:blipFill>
        <p:spPr>
          <a:xfrm>
            <a:off x="7275574" y="2275840"/>
            <a:ext cx="7242986" cy="7640320"/>
          </a:xfrm>
          <a:prstGeom prst="rect">
            <a:avLst/>
          </a:prstGeom>
        </p:spPr>
      </p:pic>
    </p:spTree>
    <p:extLst>
      <p:ext uri="{BB962C8B-B14F-4D97-AF65-F5344CB8AC3E}">
        <p14:creationId xmlns:p14="http://schemas.microsoft.com/office/powerpoint/2010/main" val="33613544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80DF40B2-80F7-4E71-B46C-284163F365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6251935" cy="12192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6">
            <a:extLst>
              <a:ext uri="{FF2B5EF4-FFF2-40B4-BE49-F238E27FC236}">
                <a16:creationId xmlns:a16="http://schemas.microsoft.com/office/drawing/2014/main" id="{AAE89188-3BAE-431B-B7FC-612FCB6732F0}"/>
              </a:ext>
            </a:extLst>
          </p:cNvPr>
          <p:cNvSpPr>
            <a:spLocks noGrp="1"/>
          </p:cNvSpPr>
          <p:nvPr>
            <p:ph type="title"/>
          </p:nvPr>
        </p:nvSpPr>
        <p:spPr>
          <a:xfrm>
            <a:off x="1117598" y="975047"/>
            <a:ext cx="5558852" cy="3961020"/>
          </a:xfrm>
          <a:solidFill>
            <a:schemeClr val="accent4">
              <a:lumMod val="75000"/>
            </a:schemeClr>
          </a:solidFill>
        </p:spPr>
        <p:txBody>
          <a:bodyPr vert="horz" lIns="91440" tIns="45720" rIns="91440" bIns="45720" rtlCol="0" anchor="ctr">
            <a:normAutofit/>
          </a:bodyPr>
          <a:lstStyle/>
          <a:p>
            <a:pPr defTabSz="914400"/>
            <a:br>
              <a:rPr lang="en-US" sz="13600" dirty="0">
                <a:latin typeface="Edwardian Script ITC" panose="030303020407070D0804" pitchFamily="66" charset="0"/>
              </a:rPr>
            </a:br>
            <a:r>
              <a:rPr lang="en-US" sz="13600" dirty="0">
                <a:latin typeface="Edwardian Script ITC" panose="030303020407070D0804" pitchFamily="66" charset="0"/>
              </a:rPr>
              <a:t>Father..</a:t>
            </a:r>
          </a:p>
        </p:txBody>
      </p:sp>
      <p:sp>
        <p:nvSpPr>
          <p:cNvPr id="9" name="Text Placeholder 8">
            <a:extLst>
              <a:ext uri="{FF2B5EF4-FFF2-40B4-BE49-F238E27FC236}">
                <a16:creationId xmlns:a16="http://schemas.microsoft.com/office/drawing/2014/main" id="{07DD59CF-4A2D-483F-BA66-7C6866E95FF0}"/>
              </a:ext>
            </a:extLst>
          </p:cNvPr>
          <p:cNvSpPr>
            <a:spLocks noGrp="1"/>
          </p:cNvSpPr>
          <p:nvPr>
            <p:ph type="body" sz="half" idx="2"/>
          </p:nvPr>
        </p:nvSpPr>
        <p:spPr>
          <a:xfrm>
            <a:off x="1117601" y="4777542"/>
            <a:ext cx="5558849" cy="5587984"/>
          </a:xfrm>
          <a:solidFill>
            <a:schemeClr val="accent4">
              <a:lumMod val="75000"/>
            </a:schemeClr>
          </a:solidFill>
        </p:spPr>
        <p:txBody>
          <a:bodyPr vert="horz" lIns="91440" tIns="45720" rIns="91440" bIns="45720" rtlCol="0">
            <a:normAutofit/>
          </a:bodyPr>
          <a:lstStyle/>
          <a:p>
            <a:pPr algn="ctr" defTabSz="914400"/>
            <a:endParaRPr lang="en-US" sz="9200" dirty="0">
              <a:latin typeface="Edwardian Script ITC" panose="030303020407070D0804" pitchFamily="66" charset="0"/>
            </a:endParaRPr>
          </a:p>
          <a:p>
            <a:pPr algn="ctr" defTabSz="914400"/>
            <a:r>
              <a:rPr lang="en-US" sz="9200" dirty="0">
                <a:latin typeface="Edwardian Script ITC" panose="030303020407070D0804" pitchFamily="66" charset="0"/>
              </a:rPr>
              <a:t>I have chosen         them….</a:t>
            </a:r>
          </a:p>
        </p:txBody>
      </p:sp>
      <p:pic>
        <p:nvPicPr>
          <p:cNvPr id="5" name="Picture 4" descr="A picture containing text&#10;&#10;Description automatically generated">
            <a:extLst>
              <a:ext uri="{FF2B5EF4-FFF2-40B4-BE49-F238E27FC236}">
                <a16:creationId xmlns:a16="http://schemas.microsoft.com/office/drawing/2014/main" id="{2EACAEBA-F04E-473E-97CC-5D64CE4EBBBB}"/>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6897" r="14564"/>
          <a:stretch/>
        </p:blipFill>
        <p:spPr>
          <a:xfrm>
            <a:off x="6680514" y="10"/>
            <a:ext cx="9575484" cy="12191990"/>
          </a:xfrm>
          <a:prstGeom prst="rect">
            <a:avLst/>
          </a:prstGeom>
          <a:effectLst/>
        </p:spPr>
      </p:pic>
    </p:spTree>
    <p:extLst>
      <p:ext uri="{BB962C8B-B14F-4D97-AF65-F5344CB8AC3E}">
        <p14:creationId xmlns:p14="http://schemas.microsoft.com/office/powerpoint/2010/main" val="73732088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6251935" cy="12192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picture containing text, person&#10;&#10;Description automatically generated">
            <a:extLst>
              <a:ext uri="{FF2B5EF4-FFF2-40B4-BE49-F238E27FC236}">
                <a16:creationId xmlns:a16="http://schemas.microsoft.com/office/drawing/2014/main" id="{48C473FD-BC04-4E91-A9EB-CE29931678DA}"/>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t="4279" b="27162"/>
          <a:stretch/>
        </p:blipFill>
        <p:spPr>
          <a:xfrm>
            <a:off x="-4063" y="-100018"/>
            <a:ext cx="12892856" cy="12191990"/>
          </a:xfrm>
          <a:prstGeom prst="rect">
            <a:avLst/>
          </a:prstGeom>
        </p:spPr>
      </p:pic>
      <p:sp>
        <p:nvSpPr>
          <p:cNvPr id="24" name="Rectangle 23">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833358" y="0"/>
            <a:ext cx="9422638" cy="12192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E74B40B2-ED4A-4D95-86B0-4BC6DC5B4728}"/>
              </a:ext>
            </a:extLst>
          </p:cNvPr>
          <p:cNvSpPr>
            <a:spLocks noGrp="1"/>
          </p:cNvSpPr>
          <p:nvPr>
            <p:ph type="title"/>
          </p:nvPr>
        </p:nvSpPr>
        <p:spPr>
          <a:xfrm>
            <a:off x="10042146" y="649111"/>
            <a:ext cx="5096252" cy="3377621"/>
          </a:xfrm>
        </p:spPr>
        <p:txBody>
          <a:bodyPr vert="horz" lIns="91440" tIns="45720" rIns="91440" bIns="45720" rtlCol="0" anchor="ctr">
            <a:normAutofit fontScale="90000"/>
          </a:bodyPr>
          <a:lstStyle/>
          <a:p>
            <a:pPr defTabSz="914400"/>
            <a:br>
              <a:rPr lang="en-US" sz="6200" dirty="0">
                <a:latin typeface="Tahoma" panose="020B0604030504040204" pitchFamily="34" charset="0"/>
                <a:ea typeface="Tahoma" panose="020B0604030504040204" pitchFamily="34" charset="0"/>
                <a:cs typeface="Tahoma" panose="020B0604030504040204" pitchFamily="34" charset="0"/>
              </a:rPr>
            </a:br>
            <a:br>
              <a:rPr lang="en-US" sz="6200" dirty="0">
                <a:latin typeface="Tahoma" panose="020B0604030504040204" pitchFamily="34" charset="0"/>
                <a:ea typeface="Tahoma" panose="020B0604030504040204" pitchFamily="34" charset="0"/>
                <a:cs typeface="Tahoma" panose="020B0604030504040204" pitchFamily="34" charset="0"/>
              </a:rPr>
            </a:br>
            <a:br>
              <a:rPr lang="en-US" sz="6200" dirty="0">
                <a:latin typeface="Tahoma" panose="020B0604030504040204" pitchFamily="34" charset="0"/>
                <a:ea typeface="Tahoma" panose="020B0604030504040204" pitchFamily="34" charset="0"/>
                <a:cs typeface="Tahoma" panose="020B0604030504040204" pitchFamily="34" charset="0"/>
              </a:rPr>
            </a:br>
            <a:r>
              <a:rPr lang="en-US" sz="6200" dirty="0">
                <a:latin typeface="Tahoma" panose="020B0604030504040204" pitchFamily="34" charset="0"/>
                <a:ea typeface="Tahoma" panose="020B0604030504040204" pitchFamily="34" charset="0"/>
                <a:cs typeface="Tahoma" panose="020B0604030504040204" pitchFamily="34" charset="0"/>
              </a:rPr>
              <a:t>Father….</a:t>
            </a:r>
          </a:p>
        </p:txBody>
      </p:sp>
      <p:sp>
        <p:nvSpPr>
          <p:cNvPr id="4" name="Text Placeholder 3">
            <a:extLst>
              <a:ext uri="{FF2B5EF4-FFF2-40B4-BE49-F238E27FC236}">
                <a16:creationId xmlns:a16="http://schemas.microsoft.com/office/drawing/2014/main" id="{A9B2E542-F31E-4CD2-90A9-5E2E923764D9}"/>
              </a:ext>
            </a:extLst>
          </p:cNvPr>
          <p:cNvSpPr>
            <a:spLocks noGrp="1"/>
          </p:cNvSpPr>
          <p:nvPr>
            <p:ph type="body" sz="half" idx="2"/>
          </p:nvPr>
        </p:nvSpPr>
        <p:spPr>
          <a:xfrm>
            <a:off x="10042146" y="4327468"/>
            <a:ext cx="5096252" cy="6653799"/>
          </a:xfrm>
        </p:spPr>
        <p:txBody>
          <a:bodyPr vert="horz" lIns="91440" tIns="45720" rIns="91440" bIns="45720" rtlCol="0">
            <a:normAutofit/>
          </a:bodyPr>
          <a:lstStyle/>
          <a:p>
            <a:pPr defTabSz="914400"/>
            <a:r>
              <a:rPr lang="en-US" sz="3100" dirty="0">
                <a:latin typeface="Tahoma" panose="020B0604030504040204" pitchFamily="34" charset="0"/>
                <a:ea typeface="Tahoma" panose="020B0604030504040204" pitchFamily="34" charset="0"/>
                <a:cs typeface="Tahoma" panose="020B0604030504040204" pitchFamily="34" charset="0"/>
              </a:rPr>
              <a:t>     Into your hands </a:t>
            </a:r>
          </a:p>
          <a:p>
            <a:pPr algn="r" defTabSz="914400"/>
            <a:r>
              <a:rPr lang="en-US" sz="3100" dirty="0">
                <a:latin typeface="Tahoma" panose="020B0604030504040204" pitchFamily="34" charset="0"/>
                <a:ea typeface="Tahoma" panose="020B0604030504040204" pitchFamily="34" charset="0"/>
                <a:cs typeface="Tahoma" panose="020B0604030504040204" pitchFamily="34" charset="0"/>
              </a:rPr>
              <a:t>I commend My spirit</a:t>
            </a:r>
          </a:p>
        </p:txBody>
      </p:sp>
    </p:spTree>
    <p:extLst>
      <p:ext uri="{BB962C8B-B14F-4D97-AF65-F5344CB8AC3E}">
        <p14:creationId xmlns:p14="http://schemas.microsoft.com/office/powerpoint/2010/main" val="262768568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21">
            <a:extLst>
              <a:ext uri="{FF2B5EF4-FFF2-40B4-BE49-F238E27FC236}">
                <a16:creationId xmlns:a16="http://schemas.microsoft.com/office/drawing/2014/main" id="{72018E1B-E0B9-4440-AFF3-4112E50A27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6251935" cy="12192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0751A04A-6105-4D12-8CCB-20ED815771A2}"/>
              </a:ext>
            </a:extLst>
          </p:cNvPr>
          <p:cNvSpPr>
            <a:spLocks noGrp="1"/>
          </p:cNvSpPr>
          <p:nvPr>
            <p:ph type="title"/>
          </p:nvPr>
        </p:nvSpPr>
        <p:spPr>
          <a:xfrm>
            <a:off x="1121664" y="7233372"/>
            <a:ext cx="14008608" cy="1974876"/>
          </a:xfrm>
        </p:spPr>
        <p:txBody>
          <a:bodyPr vert="horz" lIns="91440" tIns="45720" rIns="91440" bIns="45720" rtlCol="0" anchor="b">
            <a:noAutofit/>
          </a:bodyPr>
          <a:lstStyle/>
          <a:p>
            <a:pPr algn="ctr" defTabSz="914400"/>
            <a:r>
              <a:rPr lang="en-US" sz="13500" dirty="0">
                <a:solidFill>
                  <a:srgbClr val="C00000"/>
                </a:solidFill>
                <a:latin typeface="Edwardian Script ITC" panose="030303020407070D0804" pitchFamily="66" charset="0"/>
              </a:rPr>
              <a:t>Father… </a:t>
            </a:r>
            <a:endParaRPr lang="en-US" sz="7000" kern="1200" dirty="0">
              <a:solidFill>
                <a:srgbClr val="C00000"/>
              </a:solidFill>
              <a:latin typeface="Edwardian Script ITC" panose="030303020407070D0804" pitchFamily="66" charset="0"/>
            </a:endParaRPr>
          </a:p>
        </p:txBody>
      </p:sp>
      <p:pic>
        <p:nvPicPr>
          <p:cNvPr id="10" name="Picture 9">
            <a:extLst>
              <a:ext uri="{FF2B5EF4-FFF2-40B4-BE49-F238E27FC236}">
                <a16:creationId xmlns:a16="http://schemas.microsoft.com/office/drawing/2014/main" id="{B0588D64-4B47-48CB-AE98-49480958ECBA}"/>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647" r="19307" b="2895"/>
          <a:stretch/>
        </p:blipFill>
        <p:spPr>
          <a:xfrm>
            <a:off x="185830" y="206366"/>
            <a:ext cx="3940802" cy="6733378"/>
          </a:xfrm>
          <a:prstGeom prst="rect">
            <a:avLst/>
          </a:prstGeom>
        </p:spPr>
      </p:pic>
      <p:pic>
        <p:nvPicPr>
          <p:cNvPr id="13" name="Picture 12">
            <a:extLst>
              <a:ext uri="{FF2B5EF4-FFF2-40B4-BE49-F238E27FC236}">
                <a16:creationId xmlns:a16="http://schemas.microsoft.com/office/drawing/2014/main" id="{B9FA7669-15C0-4768-9A3A-0BD5C9720CCA}"/>
              </a:ext>
            </a:extLst>
          </p:cNvPr>
          <p:cNvPicPr>
            <a:picLocks noChangeAspect="1"/>
          </p:cNvPicPr>
          <p:nvPr/>
        </p:nvPicPr>
        <p:blipFill rotWithShape="1">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l="6468" r="10566" b="1862"/>
          <a:stretch/>
        </p:blipFill>
        <p:spPr>
          <a:xfrm>
            <a:off x="4257919" y="206366"/>
            <a:ext cx="3899345" cy="6733378"/>
          </a:xfrm>
          <a:prstGeom prst="rect">
            <a:avLst/>
          </a:prstGeom>
        </p:spPr>
      </p:pic>
      <p:pic>
        <p:nvPicPr>
          <p:cNvPr id="16" name="Picture 15">
            <a:extLst>
              <a:ext uri="{FF2B5EF4-FFF2-40B4-BE49-F238E27FC236}">
                <a16:creationId xmlns:a16="http://schemas.microsoft.com/office/drawing/2014/main" id="{3E5B0905-DDB9-4EB7-BDF4-4FE577CAB752}"/>
              </a:ext>
            </a:extLst>
          </p:cNvPr>
          <p:cNvPicPr>
            <a:picLocks noChangeAspect="1"/>
          </p:cNvPicPr>
          <p:nvPr/>
        </p:nvPicPr>
        <p:blipFill rotWithShape="1">
          <a:blip r:embed="rId6">
            <a:extLst>
              <a:ext uri="{28A0092B-C50C-407E-A947-70E740481C1C}">
                <a14:useLocalDpi xmlns:a14="http://schemas.microsoft.com/office/drawing/2010/main" val="0"/>
              </a:ext>
              <a:ext uri="{837473B0-CC2E-450A-ABE3-18F120FF3D39}">
                <a1611:picAttrSrcUrl xmlns:a1611="http://schemas.microsoft.com/office/drawing/2016/11/main" r:id="rId7"/>
              </a:ext>
            </a:extLst>
          </a:blip>
          <a:srcRect l="33777" r="28573" b="1"/>
          <a:stretch/>
        </p:blipFill>
        <p:spPr>
          <a:xfrm>
            <a:off x="8238310" y="305271"/>
            <a:ext cx="3770487" cy="6634473"/>
          </a:xfrm>
          <a:prstGeom prst="rect">
            <a:avLst/>
          </a:prstGeom>
        </p:spPr>
      </p:pic>
      <p:pic>
        <p:nvPicPr>
          <p:cNvPr id="7" name="Picture 6">
            <a:extLst>
              <a:ext uri="{FF2B5EF4-FFF2-40B4-BE49-F238E27FC236}">
                <a16:creationId xmlns:a16="http://schemas.microsoft.com/office/drawing/2014/main" id="{426DC75E-E7F9-40E8-91F0-2A83CC2DB90C}"/>
              </a:ext>
            </a:extLst>
          </p:cNvPr>
          <p:cNvPicPr>
            <a:picLocks noChangeAspect="1"/>
          </p:cNvPicPr>
          <p:nvPr/>
        </p:nvPicPr>
        <p:blipFill rotWithShape="1">
          <a:blip r:embed="rId8">
            <a:extLst>
              <a:ext uri="{28A0092B-C50C-407E-A947-70E740481C1C}">
                <a14:useLocalDpi xmlns:a14="http://schemas.microsoft.com/office/drawing/2010/main" val="0"/>
              </a:ext>
              <a:ext uri="{837473B0-CC2E-450A-ABE3-18F120FF3D39}">
                <a1611:picAttrSrcUrl xmlns:a1611="http://schemas.microsoft.com/office/drawing/2016/11/main" r:id="rId9"/>
              </a:ext>
            </a:extLst>
          </a:blip>
          <a:srcRect l="40331" r="29832" b="1"/>
          <a:stretch/>
        </p:blipFill>
        <p:spPr>
          <a:xfrm>
            <a:off x="12235608" y="305271"/>
            <a:ext cx="3770486" cy="6634473"/>
          </a:xfrm>
          <a:prstGeom prst="rect">
            <a:avLst/>
          </a:prstGeom>
        </p:spPr>
      </p:pic>
      <p:sp>
        <p:nvSpPr>
          <p:cNvPr id="15" name="TextBox 14">
            <a:extLst>
              <a:ext uri="{FF2B5EF4-FFF2-40B4-BE49-F238E27FC236}">
                <a16:creationId xmlns:a16="http://schemas.microsoft.com/office/drawing/2014/main" id="{EF9A84E4-1ADA-4371-B08D-EBF541E221D8}"/>
              </a:ext>
            </a:extLst>
          </p:cNvPr>
          <p:cNvSpPr txBox="1"/>
          <p:nvPr/>
        </p:nvSpPr>
        <p:spPr>
          <a:xfrm>
            <a:off x="4063562" y="5985650"/>
            <a:ext cx="8127124" cy="215444"/>
          </a:xfrm>
          <a:prstGeom prst="rect">
            <a:avLst/>
          </a:prstGeom>
          <a:noFill/>
        </p:spPr>
        <p:txBody>
          <a:bodyPr wrap="square">
            <a:spAutoFit/>
          </a:bodyPr>
          <a:lstStyle/>
          <a:p>
            <a:r>
              <a:rPr lang="en-US" sz="800" dirty="0">
                <a:solidFill>
                  <a:srgbClr val="FFFFFF"/>
                </a:solidFill>
                <a:hlinkClick r:id="rId3" tooltip="https://www.wikigallery.org/wiki/painting_382375/Florentine-School/Saint-Agnes">
                  <a:extLst>
                    <a:ext uri="{A12FA001-AC4F-418D-AE19-62706E023703}">
                      <ahyp:hlinkClr xmlns:ahyp="http://schemas.microsoft.com/office/drawing/2018/hyperlinkcolor" val="tx"/>
                    </a:ext>
                  </a:extLst>
                </a:hlinkClick>
              </a:rPr>
              <a:t>his Photo</a:t>
            </a:r>
            <a:r>
              <a:rPr lang="en-US" sz="800" dirty="0">
                <a:solidFill>
                  <a:srgbClr val="FFFFFF"/>
                </a:solidFill>
              </a:rPr>
              <a:t> by </a:t>
            </a:r>
            <a:endParaRPr lang="en-US" dirty="0"/>
          </a:p>
        </p:txBody>
      </p:sp>
    </p:spTree>
    <p:extLst>
      <p:ext uri="{BB962C8B-B14F-4D97-AF65-F5344CB8AC3E}">
        <p14:creationId xmlns:p14="http://schemas.microsoft.com/office/powerpoint/2010/main" val="85789964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brick building with a sign on it&#10;&#10;Description automatically generated with low confidence">
            <a:extLst>
              <a:ext uri="{FF2B5EF4-FFF2-40B4-BE49-F238E27FC236}">
                <a16:creationId xmlns:a16="http://schemas.microsoft.com/office/drawing/2014/main" id="{C349D22E-E03D-430B-BF78-7BE3333D8BA2}"/>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19122" r="10291"/>
          <a:stretch/>
        </p:blipFill>
        <p:spPr>
          <a:xfrm>
            <a:off x="0" y="10"/>
            <a:ext cx="16255999" cy="12191990"/>
          </a:xfrm>
          <a:prstGeom prst="rect">
            <a:avLst/>
          </a:prstGeom>
        </p:spPr>
      </p:pic>
    </p:spTree>
    <p:extLst>
      <p:ext uri="{BB962C8B-B14F-4D97-AF65-F5344CB8AC3E}">
        <p14:creationId xmlns:p14="http://schemas.microsoft.com/office/powerpoint/2010/main" val="86637687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2051F0-543C-410E-A8EA-2D645E4AA871}"/>
              </a:ext>
            </a:extLst>
          </p:cNvPr>
          <p:cNvSpPr>
            <a:spLocks noGrp="1"/>
          </p:cNvSpPr>
          <p:nvPr>
            <p:ph type="title"/>
          </p:nvPr>
        </p:nvSpPr>
        <p:spPr>
          <a:xfrm>
            <a:off x="6620573" y="1118698"/>
            <a:ext cx="8781988" cy="2286507"/>
          </a:xfrm>
        </p:spPr>
        <p:txBody>
          <a:bodyPr vert="horz" lIns="91440" tIns="45720" rIns="91440" bIns="45720" rtlCol="0" anchor="b">
            <a:normAutofit/>
          </a:bodyPr>
          <a:lstStyle/>
          <a:p>
            <a:pPr defTabSz="914400"/>
            <a:r>
              <a:rPr lang="en-US" sz="4400" dirty="0">
                <a:latin typeface="Tahoma" panose="020B0604030504040204" pitchFamily="34" charset="0"/>
                <a:ea typeface="Tahoma" panose="020B0604030504040204" pitchFamily="34" charset="0"/>
                <a:cs typeface="Tahoma" panose="020B0604030504040204" pitchFamily="34" charset="0"/>
              </a:rPr>
              <a:t>Father …</a:t>
            </a:r>
          </a:p>
        </p:txBody>
      </p:sp>
      <p:sp>
        <p:nvSpPr>
          <p:cNvPr id="4" name="Text Placeholder 3">
            <a:extLst>
              <a:ext uri="{FF2B5EF4-FFF2-40B4-BE49-F238E27FC236}">
                <a16:creationId xmlns:a16="http://schemas.microsoft.com/office/drawing/2014/main" id="{6ED61546-BA65-437B-82E7-6D05E274F68F}"/>
              </a:ext>
            </a:extLst>
          </p:cNvPr>
          <p:cNvSpPr>
            <a:spLocks noGrp="1"/>
          </p:cNvSpPr>
          <p:nvPr>
            <p:ph type="body" sz="half" idx="2"/>
          </p:nvPr>
        </p:nvSpPr>
        <p:spPr>
          <a:xfrm>
            <a:off x="6620574" y="4334933"/>
            <a:ext cx="8781986" cy="6729634"/>
          </a:xfrm>
        </p:spPr>
        <p:txBody>
          <a:bodyPr vert="horz" lIns="91440" tIns="45720" rIns="91440" bIns="45720" rtlCol="0">
            <a:normAutofit/>
          </a:bodyPr>
          <a:lstStyle/>
          <a:p>
            <a:pPr defTabSz="914400"/>
            <a:r>
              <a:rPr lang="en-US" sz="3100" dirty="0">
                <a:latin typeface="Tahoma" panose="020B0604030504040204" pitchFamily="34" charset="0"/>
                <a:ea typeface="Tahoma" panose="020B0604030504040204" pitchFamily="34" charset="0"/>
                <a:cs typeface="Tahoma" panose="020B0604030504040204" pitchFamily="34" charset="0"/>
              </a:rPr>
              <a:t>Receive my resolution to follow Christ</a:t>
            </a:r>
          </a:p>
        </p:txBody>
      </p:sp>
      <p:pic>
        <p:nvPicPr>
          <p:cNvPr id="11" name="Picture Placeholder 10" descr="A picture containing text, indoor&#10;&#10;Description automatically generated">
            <a:extLst>
              <a:ext uri="{FF2B5EF4-FFF2-40B4-BE49-F238E27FC236}">
                <a16:creationId xmlns:a16="http://schemas.microsoft.com/office/drawing/2014/main" id="{239CD24E-6019-45C7-B7ED-67E7C0BE6528}"/>
              </a:ext>
            </a:extLst>
          </p:cNvPr>
          <p:cNvPicPr>
            <a:picLocks noGrp="1" noChangeAspect="1"/>
          </p:cNvPicPr>
          <p:nvPr>
            <p:ph type="pic" idx="1"/>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4625" r="10883"/>
          <a:stretch/>
        </p:blipFill>
        <p:spPr>
          <a:xfrm>
            <a:off x="20" y="10"/>
            <a:ext cx="6180768" cy="12191990"/>
          </a:xfrm>
          <a:prstGeom prst="rect">
            <a:avLst/>
          </a:prstGeom>
          <a:effectLst/>
        </p:spPr>
      </p:pic>
      <p:cxnSp>
        <p:nvCxnSpPr>
          <p:cNvPr id="17" name="Straight Connector 16">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774578" y="3760208"/>
            <a:ext cx="8412480" cy="0"/>
          </a:xfrm>
          <a:prstGeom prst="line">
            <a:avLst/>
          </a:prstGeom>
          <a:ln w="19050">
            <a:solidFill>
              <a:srgbClr val="D4DA2E"/>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8286166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CE89D8D-DFD9-4EE0-A205-1F7F29FC3B8F}"/>
              </a:ext>
            </a:extLst>
          </p:cNvPr>
          <p:cNvSpPr>
            <a:spLocks noGrp="1"/>
          </p:cNvSpPr>
          <p:nvPr>
            <p:ph type="title"/>
          </p:nvPr>
        </p:nvSpPr>
        <p:spPr>
          <a:xfrm>
            <a:off x="1117600" y="649114"/>
            <a:ext cx="14020800" cy="2885656"/>
          </a:xfrm>
          <a:solidFill>
            <a:srgbClr val="0070C0"/>
          </a:solidFill>
        </p:spPr>
        <p:txBody>
          <a:bodyPr>
            <a:normAutofit/>
          </a:bodyPr>
          <a:lstStyle/>
          <a:p>
            <a:pPr algn="ctr"/>
            <a:r>
              <a:rPr lang="en-US" sz="6000" dirty="0">
                <a:solidFill>
                  <a:schemeClr val="bg1"/>
                </a:solidFill>
                <a:latin typeface="Edwardian Script ITC" panose="030303020407070D0804" pitchFamily="66" charset="0"/>
                <a:ea typeface="Tahoma" panose="020B0604030504040204" pitchFamily="34" charset="0"/>
                <a:cs typeface="Tahoma" panose="020B0604030504040204" pitchFamily="34" charset="0"/>
              </a:rPr>
              <a:t>As a sign of my total surrender of my will to the will of the Heavenly Father</a:t>
            </a:r>
          </a:p>
        </p:txBody>
      </p:sp>
      <p:sp>
        <p:nvSpPr>
          <p:cNvPr id="5" name="Text Placeholder 4">
            <a:extLst>
              <a:ext uri="{FF2B5EF4-FFF2-40B4-BE49-F238E27FC236}">
                <a16:creationId xmlns:a16="http://schemas.microsoft.com/office/drawing/2014/main" id="{398F0B68-AE45-40F5-823F-B421E473B293}"/>
              </a:ext>
            </a:extLst>
          </p:cNvPr>
          <p:cNvSpPr>
            <a:spLocks noGrp="1"/>
          </p:cNvSpPr>
          <p:nvPr>
            <p:ph sz="half" idx="1"/>
          </p:nvPr>
        </p:nvSpPr>
        <p:spPr>
          <a:xfrm>
            <a:off x="1219200" y="3274946"/>
            <a:ext cx="6908800" cy="7735712"/>
          </a:xfrm>
          <a:ln w="76200">
            <a:noFill/>
          </a:ln>
        </p:spPr>
        <p:txBody>
          <a:bodyPr>
            <a:noAutofit/>
          </a:bodyPr>
          <a:lstStyle/>
          <a:p>
            <a:pPr marL="0" indent="0" algn="ctr">
              <a:buNone/>
            </a:pPr>
            <a:endParaRPr lang="en-US" sz="1200" dirty="0">
              <a:latin typeface="Edwardian Script ITC" panose="030303020407070D0804" pitchFamily="66" charset="0"/>
              <a:ea typeface="Tahoma" panose="020B0604030504040204" pitchFamily="34" charset="0"/>
              <a:cs typeface="Tahoma" panose="020B0604030504040204" pitchFamily="34" charset="0"/>
            </a:endParaRPr>
          </a:p>
          <a:p>
            <a:pPr marL="0" indent="0" algn="ctr">
              <a:buNone/>
            </a:pPr>
            <a:r>
              <a:rPr lang="en-US" sz="6600" dirty="0">
                <a:solidFill>
                  <a:srgbClr val="0070C0"/>
                </a:solidFill>
                <a:latin typeface="Edwardian Script ITC" panose="030303020407070D0804" pitchFamily="66" charset="0"/>
                <a:ea typeface="Tahoma" panose="020B0604030504040204" pitchFamily="34" charset="0"/>
                <a:cs typeface="Tahoma" panose="020B0604030504040204" pitchFamily="34" charset="0"/>
              </a:rPr>
              <a:t>“Father,                         receive</a:t>
            </a:r>
            <a:r>
              <a:rPr lang="en-US" sz="6600" b="1" dirty="0">
                <a:solidFill>
                  <a:srgbClr val="0070C0"/>
                </a:solidFill>
                <a:latin typeface="Edwardian Script ITC" panose="030303020407070D0804" pitchFamily="66" charset="0"/>
                <a:ea typeface="Tahoma" panose="020B0604030504040204" pitchFamily="34" charset="0"/>
                <a:cs typeface="Tahoma" panose="020B0604030504040204" pitchFamily="34" charset="0"/>
              </a:rPr>
              <a:t> </a:t>
            </a:r>
            <a:r>
              <a:rPr lang="en-US" sz="6600" dirty="0">
                <a:solidFill>
                  <a:srgbClr val="0070C0"/>
                </a:solidFill>
                <a:latin typeface="Edwardian Script ITC" panose="030303020407070D0804" pitchFamily="66" charset="0"/>
                <a:ea typeface="Tahoma" panose="020B0604030504040204" pitchFamily="34" charset="0"/>
                <a:cs typeface="Tahoma" panose="020B0604030504040204" pitchFamily="34" charset="0"/>
              </a:rPr>
              <a:t>my resolution             to follow Christ                                in a life of perfect chastity which with God’s help          I here profess before you and God’s holy people.”</a:t>
            </a:r>
          </a:p>
        </p:txBody>
      </p:sp>
      <p:sp>
        <p:nvSpPr>
          <p:cNvPr id="6" name="Content Placeholder 5">
            <a:extLst>
              <a:ext uri="{FF2B5EF4-FFF2-40B4-BE49-F238E27FC236}">
                <a16:creationId xmlns:a16="http://schemas.microsoft.com/office/drawing/2014/main" id="{E919809D-071F-47A5-AAAD-5018704777CA}"/>
              </a:ext>
            </a:extLst>
          </p:cNvPr>
          <p:cNvSpPr>
            <a:spLocks noGrp="1"/>
          </p:cNvSpPr>
          <p:nvPr>
            <p:ph sz="half" idx="2"/>
          </p:nvPr>
        </p:nvSpPr>
        <p:spPr>
          <a:xfrm>
            <a:off x="8928537" y="3274946"/>
            <a:ext cx="6908800" cy="7735712"/>
          </a:xfrm>
        </p:spPr>
        <p:txBody>
          <a:bodyPr>
            <a:normAutofit/>
          </a:bodyPr>
          <a:lstStyle/>
          <a:p>
            <a:pPr marL="0" indent="0" algn="ctr">
              <a:buNone/>
            </a:pPr>
            <a:endParaRPr lang="en-US" sz="3600" dirty="0">
              <a:latin typeface="Tahoma" panose="020B0604030504040204" pitchFamily="34" charset="0"/>
              <a:ea typeface="Tahoma" panose="020B0604030504040204" pitchFamily="34" charset="0"/>
              <a:cs typeface="Tahoma" panose="020B0604030504040204" pitchFamily="34" charset="0"/>
            </a:endParaRPr>
          </a:p>
          <a:p>
            <a:pPr marL="0" indent="0" algn="ctr">
              <a:buNone/>
            </a:pPr>
            <a:endParaRPr lang="en-US" sz="3600" dirty="0">
              <a:latin typeface="Tahoma" panose="020B0604030504040204" pitchFamily="34" charset="0"/>
              <a:ea typeface="Tahoma" panose="020B0604030504040204" pitchFamily="34" charset="0"/>
              <a:cs typeface="Tahoma" panose="020B0604030504040204" pitchFamily="34" charset="0"/>
            </a:endParaRPr>
          </a:p>
          <a:p>
            <a:pPr marL="0" indent="0" algn="ctr">
              <a:buNone/>
            </a:pPr>
            <a:r>
              <a:rPr lang="en-US" sz="3600" dirty="0">
                <a:latin typeface="Tahoma" panose="020B0604030504040204" pitchFamily="34" charset="0"/>
                <a:ea typeface="Tahoma" panose="020B0604030504040204" pitchFamily="34" charset="0"/>
                <a:cs typeface="Tahoma" panose="020B0604030504040204" pitchFamily="34" charset="0"/>
              </a:rPr>
              <a:t>With humility and obedience….</a:t>
            </a:r>
          </a:p>
          <a:p>
            <a:pPr marL="0" indent="0" algn="ctr">
              <a:buNone/>
            </a:pPr>
            <a:r>
              <a:rPr lang="en-US" sz="3600" dirty="0">
                <a:latin typeface="Tahoma" panose="020B0604030504040204" pitchFamily="34" charset="0"/>
                <a:ea typeface="Tahoma" panose="020B0604030504040204" pitchFamily="34" charset="0"/>
                <a:cs typeface="Tahoma" panose="020B0604030504040204" pitchFamily="34" charset="0"/>
              </a:rPr>
              <a:t>The action of placing one’s hands into the hands of the Bishop </a:t>
            </a:r>
          </a:p>
          <a:p>
            <a:pPr marL="0" indent="0" algn="ctr">
              <a:buNone/>
            </a:pPr>
            <a:r>
              <a:rPr lang="en-US" sz="3600" dirty="0">
                <a:latin typeface="Tahoma" panose="020B0604030504040204" pitchFamily="34" charset="0"/>
                <a:ea typeface="Tahoma" panose="020B0604030504040204" pitchFamily="34" charset="0"/>
                <a:cs typeface="Tahoma" panose="020B0604030504040204" pitchFamily="34" charset="0"/>
              </a:rPr>
              <a:t>is an image of total self giving… two handed giving</a:t>
            </a:r>
            <a:br>
              <a:rPr lang="en-US" sz="3600" dirty="0">
                <a:latin typeface="Tahoma" panose="020B0604030504040204" pitchFamily="34" charset="0"/>
                <a:ea typeface="Tahoma" panose="020B0604030504040204" pitchFamily="34" charset="0"/>
                <a:cs typeface="Tahoma" panose="020B0604030504040204" pitchFamily="34" charset="0"/>
              </a:rPr>
            </a:br>
            <a:r>
              <a:rPr lang="en-US" sz="3600" dirty="0">
                <a:latin typeface="Tahoma" panose="020B0604030504040204" pitchFamily="34" charset="0"/>
                <a:ea typeface="Tahoma" panose="020B0604030504040204" pitchFamily="34" charset="0"/>
                <a:cs typeface="Tahoma" panose="020B0604030504040204" pitchFamily="34" charset="0"/>
              </a:rPr>
              <a:t>holding nothing back for oneself</a:t>
            </a:r>
          </a:p>
          <a:p>
            <a:pPr marL="0" indent="0" algn="ctr">
              <a:buNone/>
            </a:pPr>
            <a:r>
              <a:rPr lang="en-US" sz="3600" dirty="0">
                <a:latin typeface="Tahoma" panose="020B0604030504040204" pitchFamily="34" charset="0"/>
                <a:ea typeface="Tahoma" panose="020B0604030504040204" pitchFamily="34" charset="0"/>
                <a:cs typeface="Tahoma" panose="020B0604030504040204" pitchFamily="34" charset="0"/>
              </a:rPr>
              <a:t> Giving all back </a:t>
            </a:r>
          </a:p>
          <a:p>
            <a:pPr marL="0" indent="0" algn="ctr">
              <a:buNone/>
            </a:pPr>
            <a:r>
              <a:rPr lang="en-US" sz="3600" dirty="0">
                <a:latin typeface="Tahoma" panose="020B0604030504040204" pitchFamily="34" charset="0"/>
                <a:ea typeface="Tahoma" panose="020B0604030504040204" pitchFamily="34" charset="0"/>
                <a:cs typeface="Tahoma" panose="020B0604030504040204" pitchFamily="34" charset="0"/>
              </a:rPr>
              <a:t>to the Heavenly Father.</a:t>
            </a:r>
            <a:br>
              <a:rPr lang="en-US" sz="5400" dirty="0">
                <a:latin typeface="Tahoma" panose="020B0604030504040204" pitchFamily="34" charset="0"/>
                <a:ea typeface="Tahoma" panose="020B0604030504040204" pitchFamily="34" charset="0"/>
                <a:cs typeface="Tahoma" panose="020B0604030504040204" pitchFamily="34" charset="0"/>
              </a:rPr>
            </a:br>
            <a:endParaRPr lang="en-US" dirty="0"/>
          </a:p>
        </p:txBody>
      </p:sp>
    </p:spTree>
    <p:extLst>
      <p:ext uri="{BB962C8B-B14F-4D97-AF65-F5344CB8AC3E}">
        <p14:creationId xmlns:p14="http://schemas.microsoft.com/office/powerpoint/2010/main" val="1254130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000"/>
                                  </p:stCondLst>
                                  <p:iterate type="lt">
                                    <p:tmPct val="10000"/>
                                  </p:iterate>
                                  <p:childTnLst>
                                    <p:set>
                                      <p:cBhvr>
                                        <p:cTn id="6" dur="1" fill="hold">
                                          <p:stCondLst>
                                            <p:cond delay="0"/>
                                          </p:stCondLst>
                                        </p:cTn>
                                        <p:tgtEl>
                                          <p:spTgt spid="5">
                                            <p:txEl>
                                              <p:pRg st="1" end="1"/>
                                            </p:txEl>
                                          </p:spTgt>
                                        </p:tgtEl>
                                        <p:attrNameLst>
                                          <p:attrName>style.visibility</p:attrName>
                                        </p:attrNameLst>
                                      </p:cBhvr>
                                      <p:to>
                                        <p:strVal val="visible"/>
                                      </p:to>
                                    </p:set>
                                    <p:animEffect transition="in" filter="fade">
                                      <p:cBhvr>
                                        <p:cTn id="7" dur="400"/>
                                        <p:tgtEl>
                                          <p:spTgt spid="5">
                                            <p:txEl>
                                              <p:pRg st="1" end="1"/>
                                            </p:txEl>
                                          </p:spTgt>
                                        </p:tgtEl>
                                      </p:cBhvr>
                                    </p:animEffect>
                                  </p:childTnLst>
                                </p:cTn>
                              </p:par>
                              <p:par>
                                <p:cTn id="8" presetID="10" presetClass="entr" presetSubtype="0" fill="hold" grpId="0" nodeType="withEffect">
                                  <p:stCondLst>
                                    <p:cond delay="500"/>
                                  </p:stCondLst>
                                  <p:iterate type="lt">
                                    <p:tmPct val="10000"/>
                                  </p:iterate>
                                  <p:childTnLst>
                                    <p:set>
                                      <p:cBhvr>
                                        <p:cTn id="9" dur="1" fill="hold">
                                          <p:stCondLst>
                                            <p:cond delay="0"/>
                                          </p:stCondLst>
                                        </p:cTn>
                                        <p:tgtEl>
                                          <p:spTgt spid="4"/>
                                        </p:tgtEl>
                                        <p:attrNameLst>
                                          <p:attrName>style.visibility</p:attrName>
                                        </p:attrNameLst>
                                      </p:cBhvr>
                                      <p:to>
                                        <p:strVal val="visible"/>
                                      </p:to>
                                    </p:set>
                                    <p:animEffect transition="in" filter="fade">
                                      <p:cBhvr>
                                        <p:cTn id="10" dur="4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build="p"/>
    </p:bldLst>
  </p:timing>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2032" y="0"/>
            <a:ext cx="16251936" cy="12192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6" name="Content Placeholder 5">
            <a:extLst>
              <a:ext uri="{FF2B5EF4-FFF2-40B4-BE49-F238E27FC236}">
                <a16:creationId xmlns:a16="http://schemas.microsoft.com/office/drawing/2014/main" id="{A02F8477-AC2B-4B16-89B1-27817CA8C3C0}"/>
              </a:ext>
            </a:extLst>
          </p:cNvPr>
          <p:cNvPicPr>
            <a:picLocks noGrp="1" noChangeAspect="1"/>
          </p:cNvPicPr>
          <p:nvPr>
            <p:ph sz="half" idx="4294967295"/>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t="13101" r="1" b="23161"/>
          <a:stretch/>
        </p:blipFill>
        <p:spPr>
          <a:xfrm>
            <a:off x="-520242" y="-263090"/>
            <a:ext cx="16255980" cy="12189721"/>
          </a:xfrm>
          <a:prstGeom prst="rect">
            <a:avLst/>
          </a:prstGeom>
        </p:spPr>
      </p:pic>
      <p:sp>
        <p:nvSpPr>
          <p:cNvPr id="9" name="TextBox 8">
            <a:extLst>
              <a:ext uri="{FF2B5EF4-FFF2-40B4-BE49-F238E27FC236}">
                <a16:creationId xmlns:a16="http://schemas.microsoft.com/office/drawing/2014/main" id="{1A8093B6-FF49-4F05-B6E3-D24C3A710C66}"/>
              </a:ext>
            </a:extLst>
          </p:cNvPr>
          <p:cNvSpPr txBox="1"/>
          <p:nvPr/>
        </p:nvSpPr>
        <p:spPr>
          <a:xfrm>
            <a:off x="7788166" y="6353504"/>
            <a:ext cx="7110248" cy="1446550"/>
          </a:xfrm>
          <a:prstGeom prst="rect">
            <a:avLst/>
          </a:prstGeom>
          <a:noFill/>
        </p:spPr>
        <p:txBody>
          <a:bodyPr wrap="square" rtlCol="0">
            <a:spAutoFit/>
          </a:bodyPr>
          <a:lstStyle/>
          <a:p>
            <a:r>
              <a:rPr lang="en-US" sz="8800" dirty="0">
                <a:solidFill>
                  <a:schemeClr val="bg1"/>
                </a:solidFill>
                <a:latin typeface="Edwardian Script ITC" panose="030303020407070D0804" pitchFamily="66" charset="0"/>
              </a:rPr>
              <a:t>Father, receive…</a:t>
            </a:r>
          </a:p>
        </p:txBody>
      </p:sp>
    </p:spTree>
    <p:extLst>
      <p:ext uri="{BB962C8B-B14F-4D97-AF65-F5344CB8AC3E}">
        <p14:creationId xmlns:p14="http://schemas.microsoft.com/office/powerpoint/2010/main" val="262149955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2032" y="0"/>
            <a:ext cx="16251936" cy="12192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icture Placeholder 4" descr="A picture containing blur, light&#10;&#10;Description automatically generated">
            <a:extLst>
              <a:ext uri="{FF2B5EF4-FFF2-40B4-BE49-F238E27FC236}">
                <a16:creationId xmlns:a16="http://schemas.microsoft.com/office/drawing/2014/main" id="{B3CDD9EA-03E6-4E02-A1CA-72F32D6E2A2D}"/>
              </a:ext>
            </a:extLst>
          </p:cNvPr>
          <p:cNvPicPr>
            <a:picLocks noGrp="1" noChangeAspect="1"/>
          </p:cNvPicPr>
          <p:nvPr>
            <p:ph type="pic" idx="1"/>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t="11431" b="1629"/>
          <a:stretch/>
        </p:blipFill>
        <p:spPr>
          <a:xfrm>
            <a:off x="-2012" y="-66218"/>
            <a:ext cx="16255980" cy="12189721"/>
          </a:xfrm>
          <a:prstGeom prst="rect">
            <a:avLst/>
          </a:prstGeom>
        </p:spPr>
      </p:pic>
      <p:sp>
        <p:nvSpPr>
          <p:cNvPr id="2" name="TextBox 1">
            <a:extLst>
              <a:ext uri="{FF2B5EF4-FFF2-40B4-BE49-F238E27FC236}">
                <a16:creationId xmlns:a16="http://schemas.microsoft.com/office/drawing/2014/main" id="{6AF58947-1E8D-4C17-AA0C-AB8A3F8F57B9}"/>
              </a:ext>
            </a:extLst>
          </p:cNvPr>
          <p:cNvSpPr txBox="1"/>
          <p:nvPr/>
        </p:nvSpPr>
        <p:spPr>
          <a:xfrm>
            <a:off x="4775805" y="10736317"/>
            <a:ext cx="6700345" cy="523220"/>
          </a:xfrm>
          <a:prstGeom prst="rect">
            <a:avLst/>
          </a:prstGeom>
          <a:noFill/>
        </p:spPr>
        <p:txBody>
          <a:bodyPr wrap="square" rtlCol="0">
            <a:spAutoFit/>
          </a:bodyPr>
          <a:lstStyle/>
          <a:p>
            <a:r>
              <a:rPr lang="en-US" sz="2800" dirty="0">
                <a:latin typeface="Tahoma" panose="020B0604030504040204" pitchFamily="34" charset="0"/>
                <a:ea typeface="Tahoma" panose="020B0604030504040204" pitchFamily="34" charset="0"/>
                <a:cs typeface="Tahoma" panose="020B0604030504040204" pitchFamily="34" charset="0"/>
              </a:rPr>
              <a:t>He takes our life and makes it fruitful…</a:t>
            </a:r>
          </a:p>
        </p:txBody>
      </p:sp>
    </p:spTree>
    <p:extLst>
      <p:ext uri="{BB962C8B-B14F-4D97-AF65-F5344CB8AC3E}">
        <p14:creationId xmlns:p14="http://schemas.microsoft.com/office/powerpoint/2010/main" val="313222555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3FC73A-ACF8-4F47-98EC-090F044A242C}"/>
              </a:ext>
            </a:extLst>
          </p:cNvPr>
          <p:cNvSpPr>
            <a:spLocks noGrp="1"/>
          </p:cNvSpPr>
          <p:nvPr>
            <p:ph type="title"/>
          </p:nvPr>
        </p:nvSpPr>
        <p:spPr>
          <a:xfrm>
            <a:off x="865238" y="1118695"/>
            <a:ext cx="4868623" cy="2980627"/>
          </a:xfrm>
        </p:spPr>
        <p:txBody>
          <a:bodyPr vert="horz" lIns="91440" tIns="45720" rIns="91440" bIns="45720" rtlCol="0" anchor="ctr">
            <a:normAutofit fontScale="90000"/>
          </a:bodyPr>
          <a:lstStyle/>
          <a:p>
            <a:pPr defTabSz="914400"/>
            <a:br>
              <a:rPr lang="en-US" sz="12500" dirty="0">
                <a:solidFill>
                  <a:schemeClr val="accent6">
                    <a:lumMod val="50000"/>
                  </a:schemeClr>
                </a:solidFill>
                <a:latin typeface="Edwardian Script ITC" panose="030303020407070D0804" pitchFamily="66" charset="0"/>
              </a:rPr>
            </a:br>
            <a:r>
              <a:rPr lang="en-US" sz="12500" dirty="0">
                <a:solidFill>
                  <a:schemeClr val="accent6">
                    <a:lumMod val="50000"/>
                  </a:schemeClr>
                </a:solidFill>
                <a:latin typeface="Edwardian Script ITC" panose="030303020407070D0804" pitchFamily="66" charset="0"/>
              </a:rPr>
              <a:t>Father,</a:t>
            </a:r>
            <a:endParaRPr lang="en-US" sz="12500" dirty="0"/>
          </a:p>
        </p:txBody>
      </p:sp>
      <p:sp>
        <p:nvSpPr>
          <p:cNvPr id="4" name="Text Placeholder 3">
            <a:extLst>
              <a:ext uri="{FF2B5EF4-FFF2-40B4-BE49-F238E27FC236}">
                <a16:creationId xmlns:a16="http://schemas.microsoft.com/office/drawing/2014/main" id="{43CBF374-819A-45A9-905B-13AD3B99DB74}"/>
              </a:ext>
            </a:extLst>
          </p:cNvPr>
          <p:cNvSpPr>
            <a:spLocks noGrp="1"/>
          </p:cNvSpPr>
          <p:nvPr>
            <p:ph type="body" sz="half" idx="2"/>
          </p:nvPr>
        </p:nvSpPr>
        <p:spPr>
          <a:xfrm>
            <a:off x="865241" y="4334933"/>
            <a:ext cx="5320167" cy="6729634"/>
          </a:xfrm>
        </p:spPr>
        <p:txBody>
          <a:bodyPr vert="horz" lIns="91440" tIns="45720" rIns="91440" bIns="45720" rtlCol="0">
            <a:noAutofit/>
          </a:bodyPr>
          <a:lstStyle/>
          <a:p>
            <a:pPr algn="ctr" defTabSz="914400"/>
            <a:r>
              <a:rPr lang="en-US" sz="10000" dirty="0">
                <a:latin typeface="Edwardian Script ITC" panose="030303020407070D0804" pitchFamily="66" charset="0"/>
              </a:rPr>
              <a:t>receive            my resolution to follow    Christ…</a:t>
            </a:r>
          </a:p>
        </p:txBody>
      </p:sp>
      <p:pic>
        <p:nvPicPr>
          <p:cNvPr id="6" name="Picture Placeholder 5" descr="A picture containing grass, tree, outdoor, plant&#10;&#10;Description automatically generated">
            <a:extLst>
              <a:ext uri="{FF2B5EF4-FFF2-40B4-BE49-F238E27FC236}">
                <a16:creationId xmlns:a16="http://schemas.microsoft.com/office/drawing/2014/main" id="{4B0362A0-4B3E-4828-A712-B371754AEC97}"/>
              </a:ext>
            </a:extLst>
          </p:cNvPr>
          <p:cNvPicPr>
            <a:picLocks noGrp="1" noChangeAspect="1"/>
          </p:cNvPicPr>
          <p:nvPr>
            <p:ph type="pic" idx="1"/>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5551" r="20934"/>
          <a:stretch/>
        </p:blipFill>
        <p:spPr>
          <a:xfrm>
            <a:off x="6185408" y="10"/>
            <a:ext cx="10070592" cy="12191990"/>
          </a:xfrm>
          <a:prstGeom prst="rect">
            <a:avLst/>
          </a:prstGeom>
          <a:effectLst/>
        </p:spPr>
      </p:pic>
    </p:spTree>
    <p:extLst>
      <p:ext uri="{BB962C8B-B14F-4D97-AF65-F5344CB8AC3E}">
        <p14:creationId xmlns:p14="http://schemas.microsoft.com/office/powerpoint/2010/main" val="352656888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7" name="Rectangle 96">
            <a:extLst>
              <a:ext uri="{FF2B5EF4-FFF2-40B4-BE49-F238E27FC236}">
                <a16:creationId xmlns:a16="http://schemas.microsoft.com/office/drawing/2014/main" id="{AC0749D4-5D79-415F-A4FE-C04AA9FAF6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6256000" cy="12192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Rectangle 98">
            <a:extLst>
              <a:ext uri="{FF2B5EF4-FFF2-40B4-BE49-F238E27FC236}">
                <a16:creationId xmlns:a16="http://schemas.microsoft.com/office/drawing/2014/main" id="{E8C1EE2C-97A4-4801-8BC8-9D18F259BD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
            <a:ext cx="16255998" cy="12191999"/>
          </a:xfrm>
          <a:prstGeom prst="rect">
            <a:avLst/>
          </a:pr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itle 17">
            <a:extLst>
              <a:ext uri="{FF2B5EF4-FFF2-40B4-BE49-F238E27FC236}">
                <a16:creationId xmlns:a16="http://schemas.microsoft.com/office/drawing/2014/main" id="{7A557566-93A0-4BC1-B3E0-DF369BB9F055}"/>
              </a:ext>
            </a:extLst>
          </p:cNvPr>
          <p:cNvSpPr>
            <a:spLocks noGrp="1"/>
          </p:cNvSpPr>
          <p:nvPr>
            <p:ph type="title"/>
          </p:nvPr>
        </p:nvSpPr>
        <p:spPr>
          <a:xfrm>
            <a:off x="1522512" y="8484416"/>
            <a:ext cx="8955437" cy="1763676"/>
          </a:xfrm>
        </p:spPr>
        <p:txBody>
          <a:bodyPr vert="horz" lIns="91440" tIns="45720" rIns="91440" bIns="45720" rtlCol="0" anchor="b">
            <a:normAutofit/>
          </a:bodyPr>
          <a:lstStyle/>
          <a:p>
            <a:pPr defTabSz="914400"/>
            <a:r>
              <a:rPr lang="en-US" sz="7200" kern="1200" dirty="0">
                <a:solidFill>
                  <a:schemeClr val="tx1"/>
                </a:solidFill>
                <a:latin typeface="Edwardian Script ITC" panose="030303020407070D0804" pitchFamily="66" charset="0"/>
              </a:rPr>
              <a:t>In a life of perfect chastity</a:t>
            </a:r>
          </a:p>
        </p:txBody>
      </p:sp>
      <p:pic>
        <p:nvPicPr>
          <p:cNvPr id="78" name="Picture 77" descr="A picture containing sky, outdoor, nature, outdoor object&#10;&#10;Description automatically generated">
            <a:extLst>
              <a:ext uri="{FF2B5EF4-FFF2-40B4-BE49-F238E27FC236}">
                <a16:creationId xmlns:a16="http://schemas.microsoft.com/office/drawing/2014/main" id="{A0DCBD61-FB7D-4671-861F-7684E25E0825}"/>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16840" r="19523" b="-1"/>
          <a:stretch/>
        </p:blipFill>
        <p:spPr>
          <a:xfrm>
            <a:off x="20" y="10"/>
            <a:ext cx="8127980" cy="8493753"/>
          </a:xfrm>
          <a:custGeom>
            <a:avLst/>
            <a:gdLst/>
            <a:ahLst/>
            <a:cxnLst/>
            <a:rect l="l" t="t" r="r" b="b"/>
            <a:pathLst>
              <a:path w="6096000" h="4777742">
                <a:moveTo>
                  <a:pt x="0" y="0"/>
                </a:moveTo>
                <a:lnTo>
                  <a:pt x="6096000" y="0"/>
                </a:lnTo>
                <a:lnTo>
                  <a:pt x="6096000" y="4777742"/>
                </a:lnTo>
                <a:lnTo>
                  <a:pt x="6067110" y="4773054"/>
                </a:lnTo>
                <a:cubicBezTo>
                  <a:pt x="6055069" y="4772257"/>
                  <a:pt x="6042963" y="4771677"/>
                  <a:pt x="6032848" y="4768862"/>
                </a:cubicBezTo>
                <a:cubicBezTo>
                  <a:pt x="6012619" y="4763231"/>
                  <a:pt x="5991471" y="4755713"/>
                  <a:pt x="5975856" y="4751678"/>
                </a:cubicBezTo>
                <a:cubicBezTo>
                  <a:pt x="5946385" y="4744300"/>
                  <a:pt x="5938143" y="4740617"/>
                  <a:pt x="5920410" y="4737737"/>
                </a:cubicBezTo>
                <a:cubicBezTo>
                  <a:pt x="5902677" y="4734858"/>
                  <a:pt x="5883840" y="4734501"/>
                  <a:pt x="5869459" y="4734403"/>
                </a:cubicBezTo>
                <a:cubicBezTo>
                  <a:pt x="5855079" y="4734305"/>
                  <a:pt x="5852140" y="4739700"/>
                  <a:pt x="5834127" y="4737148"/>
                </a:cubicBezTo>
                <a:cubicBezTo>
                  <a:pt x="5804874" y="4729435"/>
                  <a:pt x="5807796" y="4730400"/>
                  <a:pt x="5771966" y="4726150"/>
                </a:cubicBezTo>
                <a:lnTo>
                  <a:pt x="5680977" y="4726617"/>
                </a:lnTo>
                <a:lnTo>
                  <a:pt x="5650557" y="4723904"/>
                </a:lnTo>
                <a:cubicBezTo>
                  <a:pt x="5639802" y="4725929"/>
                  <a:pt x="5629047" y="4714121"/>
                  <a:pt x="5618294" y="4716145"/>
                </a:cubicBezTo>
                <a:lnTo>
                  <a:pt x="5567600" y="4712292"/>
                </a:lnTo>
                <a:cubicBezTo>
                  <a:pt x="5545229" y="4692374"/>
                  <a:pt x="5541151" y="4712551"/>
                  <a:pt x="5525295" y="4707303"/>
                </a:cubicBezTo>
                <a:cubicBezTo>
                  <a:pt x="5498062" y="4696523"/>
                  <a:pt x="5492452" y="4697563"/>
                  <a:pt x="5464966" y="4687718"/>
                </a:cubicBezTo>
                <a:cubicBezTo>
                  <a:pt x="5451160" y="4689453"/>
                  <a:pt x="5436112" y="4684365"/>
                  <a:pt x="5422637" y="4687843"/>
                </a:cubicBezTo>
                <a:lnTo>
                  <a:pt x="5385596" y="4686184"/>
                </a:lnTo>
                <a:lnTo>
                  <a:pt x="5347417" y="4690023"/>
                </a:lnTo>
                <a:lnTo>
                  <a:pt x="5307450" y="4701204"/>
                </a:lnTo>
                <a:cubicBezTo>
                  <a:pt x="5291923" y="4701949"/>
                  <a:pt x="5275426" y="4700974"/>
                  <a:pt x="5257509" y="4697243"/>
                </a:cubicBezTo>
                <a:cubicBezTo>
                  <a:pt x="5243483" y="4695263"/>
                  <a:pt x="5222121" y="4694006"/>
                  <a:pt x="5205681" y="4681108"/>
                </a:cubicBezTo>
                <a:cubicBezTo>
                  <a:pt x="5189241" y="4668210"/>
                  <a:pt x="5066582" y="4656956"/>
                  <a:pt x="5066665" y="4656732"/>
                </a:cubicBezTo>
                <a:cubicBezTo>
                  <a:pt x="5036013" y="4653433"/>
                  <a:pt x="5037516" y="4666066"/>
                  <a:pt x="5021767" y="4667463"/>
                </a:cubicBezTo>
                <a:cubicBezTo>
                  <a:pt x="5006018" y="4668859"/>
                  <a:pt x="4997883" y="4663456"/>
                  <a:pt x="4972175" y="4665113"/>
                </a:cubicBezTo>
                <a:cubicBezTo>
                  <a:pt x="4946467" y="4666771"/>
                  <a:pt x="4895264" y="4676890"/>
                  <a:pt x="4867522" y="4677409"/>
                </a:cubicBezTo>
                <a:cubicBezTo>
                  <a:pt x="4847198" y="4677652"/>
                  <a:pt x="4846533" y="4665718"/>
                  <a:pt x="4824459" y="4661311"/>
                </a:cubicBezTo>
                <a:cubicBezTo>
                  <a:pt x="4802946" y="4676275"/>
                  <a:pt x="4746723" y="4640980"/>
                  <a:pt x="4748119" y="4662282"/>
                </a:cubicBezTo>
                <a:cubicBezTo>
                  <a:pt x="4696376" y="4649495"/>
                  <a:pt x="4704934" y="4651568"/>
                  <a:pt x="4681435" y="4656529"/>
                </a:cubicBezTo>
                <a:lnTo>
                  <a:pt x="4655641" y="4662947"/>
                </a:lnTo>
                <a:lnTo>
                  <a:pt x="4568774" y="4659157"/>
                </a:lnTo>
                <a:lnTo>
                  <a:pt x="4561567" y="4664296"/>
                </a:lnTo>
                <a:lnTo>
                  <a:pt x="4544039" y="4665425"/>
                </a:lnTo>
                <a:lnTo>
                  <a:pt x="4537547" y="4666124"/>
                </a:lnTo>
                <a:lnTo>
                  <a:pt x="4533521" y="4663656"/>
                </a:lnTo>
                <a:cubicBezTo>
                  <a:pt x="4531131" y="4662547"/>
                  <a:pt x="4529356" y="4662473"/>
                  <a:pt x="4528079" y="4664277"/>
                </a:cubicBezTo>
                <a:cubicBezTo>
                  <a:pt x="4527877" y="4665254"/>
                  <a:pt x="4527677" y="4666231"/>
                  <a:pt x="4527476" y="4667208"/>
                </a:cubicBezTo>
                <a:lnTo>
                  <a:pt x="4493203" y="4670897"/>
                </a:lnTo>
                <a:lnTo>
                  <a:pt x="4246811" y="4676399"/>
                </a:lnTo>
                <a:cubicBezTo>
                  <a:pt x="4137387" y="4710859"/>
                  <a:pt x="4001444" y="4666072"/>
                  <a:pt x="3880688" y="4677902"/>
                </a:cubicBezTo>
                <a:cubicBezTo>
                  <a:pt x="3854349" y="4668373"/>
                  <a:pt x="3867024" y="4694267"/>
                  <a:pt x="3804472" y="4706612"/>
                </a:cubicBezTo>
                <a:cubicBezTo>
                  <a:pt x="3769790" y="4699764"/>
                  <a:pt x="3709689" y="4672031"/>
                  <a:pt x="3671141" y="4669214"/>
                </a:cubicBezTo>
                <a:cubicBezTo>
                  <a:pt x="3634430" y="4661806"/>
                  <a:pt x="3632993" y="4657630"/>
                  <a:pt x="3609792" y="4651280"/>
                </a:cubicBezTo>
                <a:cubicBezTo>
                  <a:pt x="3586591" y="4644931"/>
                  <a:pt x="3596838" y="4646444"/>
                  <a:pt x="3550675" y="4644949"/>
                </a:cubicBezTo>
                <a:cubicBezTo>
                  <a:pt x="3513195" y="4640338"/>
                  <a:pt x="3398385" y="4630109"/>
                  <a:pt x="3362699" y="4629669"/>
                </a:cubicBezTo>
                <a:cubicBezTo>
                  <a:pt x="3327014" y="4629229"/>
                  <a:pt x="3350265" y="4628980"/>
                  <a:pt x="3317820" y="4628473"/>
                </a:cubicBezTo>
                <a:cubicBezTo>
                  <a:pt x="3291761" y="4635373"/>
                  <a:pt x="3220279" y="4625153"/>
                  <a:pt x="3202541" y="4611353"/>
                </a:cubicBezTo>
                <a:cubicBezTo>
                  <a:pt x="3176498" y="4608414"/>
                  <a:pt x="3173034" y="4597692"/>
                  <a:pt x="3165095" y="4593183"/>
                </a:cubicBezTo>
                <a:cubicBezTo>
                  <a:pt x="3157156" y="4588674"/>
                  <a:pt x="3151440" y="4597640"/>
                  <a:pt x="3142614" y="4593521"/>
                </a:cubicBezTo>
                <a:cubicBezTo>
                  <a:pt x="3133788" y="4589402"/>
                  <a:pt x="3119786" y="4585666"/>
                  <a:pt x="3108607" y="4586122"/>
                </a:cubicBezTo>
                <a:cubicBezTo>
                  <a:pt x="3097429" y="4586579"/>
                  <a:pt x="3083057" y="4584832"/>
                  <a:pt x="3060172" y="4583967"/>
                </a:cubicBezTo>
                <a:cubicBezTo>
                  <a:pt x="3037288" y="4583102"/>
                  <a:pt x="3008898" y="4580847"/>
                  <a:pt x="2971297" y="4580934"/>
                </a:cubicBezTo>
                <a:cubicBezTo>
                  <a:pt x="2936460" y="4577753"/>
                  <a:pt x="2952539" y="4581456"/>
                  <a:pt x="2872577" y="4576652"/>
                </a:cubicBezTo>
                <a:cubicBezTo>
                  <a:pt x="2845447" y="4572221"/>
                  <a:pt x="2833971" y="4557733"/>
                  <a:pt x="2814205" y="4559580"/>
                </a:cubicBezTo>
                <a:cubicBezTo>
                  <a:pt x="2790909" y="4543112"/>
                  <a:pt x="2768526" y="4546849"/>
                  <a:pt x="2754311" y="4545459"/>
                </a:cubicBezTo>
                <a:cubicBezTo>
                  <a:pt x="2740096" y="4544070"/>
                  <a:pt x="2737019" y="4543662"/>
                  <a:pt x="2723224" y="4546010"/>
                </a:cubicBezTo>
                <a:cubicBezTo>
                  <a:pt x="2709430" y="4548359"/>
                  <a:pt x="2687410" y="4554101"/>
                  <a:pt x="2672793" y="4554314"/>
                </a:cubicBezTo>
                <a:cubicBezTo>
                  <a:pt x="2658176" y="4554527"/>
                  <a:pt x="2649574" y="4546685"/>
                  <a:pt x="2635521" y="4547286"/>
                </a:cubicBezTo>
                <a:cubicBezTo>
                  <a:pt x="2621467" y="4547887"/>
                  <a:pt x="2621767" y="4560245"/>
                  <a:pt x="2588471" y="4557919"/>
                </a:cubicBezTo>
                <a:lnTo>
                  <a:pt x="2439275" y="4540387"/>
                </a:lnTo>
                <a:cubicBezTo>
                  <a:pt x="2417784" y="4540194"/>
                  <a:pt x="2396292" y="4546221"/>
                  <a:pt x="2374801" y="4546028"/>
                </a:cubicBezTo>
                <a:cubicBezTo>
                  <a:pt x="2331700" y="4546603"/>
                  <a:pt x="2372806" y="4559122"/>
                  <a:pt x="2318618" y="4550990"/>
                </a:cubicBezTo>
                <a:cubicBezTo>
                  <a:pt x="2264430" y="4533528"/>
                  <a:pt x="2150787" y="4518120"/>
                  <a:pt x="2084135" y="4520400"/>
                </a:cubicBezTo>
                <a:lnTo>
                  <a:pt x="2010848" y="4500404"/>
                </a:lnTo>
                <a:lnTo>
                  <a:pt x="1962215" y="4501400"/>
                </a:lnTo>
                <a:lnTo>
                  <a:pt x="1926990" y="4495570"/>
                </a:lnTo>
                <a:cubicBezTo>
                  <a:pt x="1909127" y="4479452"/>
                  <a:pt x="1902510" y="4484082"/>
                  <a:pt x="1884649" y="4474880"/>
                </a:cubicBezTo>
                <a:cubicBezTo>
                  <a:pt x="1864462" y="4463930"/>
                  <a:pt x="1869383" y="4485922"/>
                  <a:pt x="1816219" y="4470938"/>
                </a:cubicBezTo>
                <a:cubicBezTo>
                  <a:pt x="1786214" y="4478916"/>
                  <a:pt x="1794086" y="4458547"/>
                  <a:pt x="1768335" y="4471096"/>
                </a:cubicBezTo>
                <a:cubicBezTo>
                  <a:pt x="1756010" y="4466078"/>
                  <a:pt x="1737157" y="4463295"/>
                  <a:pt x="1725889" y="4456707"/>
                </a:cubicBezTo>
                <a:lnTo>
                  <a:pt x="1704987" y="4453275"/>
                </a:lnTo>
                <a:lnTo>
                  <a:pt x="1678857" y="4447221"/>
                </a:lnTo>
                <a:lnTo>
                  <a:pt x="1674568" y="4435925"/>
                </a:lnTo>
                <a:lnTo>
                  <a:pt x="1634075" y="4429269"/>
                </a:lnTo>
                <a:cubicBezTo>
                  <a:pt x="1619699" y="4424763"/>
                  <a:pt x="1607040" y="4412316"/>
                  <a:pt x="1588492" y="4411465"/>
                </a:cubicBezTo>
                <a:cubicBezTo>
                  <a:pt x="1548666" y="4404488"/>
                  <a:pt x="1441540" y="4396830"/>
                  <a:pt x="1402240" y="4391911"/>
                </a:cubicBezTo>
                <a:cubicBezTo>
                  <a:pt x="1362940" y="4386992"/>
                  <a:pt x="1383536" y="4385271"/>
                  <a:pt x="1352691" y="4381952"/>
                </a:cubicBezTo>
                <a:cubicBezTo>
                  <a:pt x="1322602" y="4385447"/>
                  <a:pt x="1230331" y="4373936"/>
                  <a:pt x="1213419" y="4358161"/>
                </a:cubicBezTo>
                <a:cubicBezTo>
                  <a:pt x="1194291" y="4352958"/>
                  <a:pt x="1171642" y="4355246"/>
                  <a:pt x="1163347" y="4339486"/>
                </a:cubicBezTo>
                <a:cubicBezTo>
                  <a:pt x="1149374" y="4320060"/>
                  <a:pt x="1081104" y="4339702"/>
                  <a:pt x="1091517" y="4319884"/>
                </a:cubicBezTo>
                <a:cubicBezTo>
                  <a:pt x="1067291" y="4326517"/>
                  <a:pt x="1046078" y="4319455"/>
                  <a:pt x="1025956" y="4309010"/>
                </a:cubicBezTo>
                <a:lnTo>
                  <a:pt x="1004286" y="4296626"/>
                </a:lnTo>
                <a:lnTo>
                  <a:pt x="983819" y="4298478"/>
                </a:lnTo>
                <a:cubicBezTo>
                  <a:pt x="974051" y="4282658"/>
                  <a:pt x="953984" y="4293628"/>
                  <a:pt x="939204" y="4282411"/>
                </a:cubicBezTo>
                <a:lnTo>
                  <a:pt x="915836" y="4272323"/>
                </a:lnTo>
                <a:lnTo>
                  <a:pt x="899731" y="4266965"/>
                </a:lnTo>
                <a:lnTo>
                  <a:pt x="893886" y="4264715"/>
                </a:lnTo>
                <a:lnTo>
                  <a:pt x="889021" y="4266066"/>
                </a:lnTo>
                <a:cubicBezTo>
                  <a:pt x="886286" y="4266531"/>
                  <a:pt x="884573" y="4266166"/>
                  <a:pt x="884135" y="4264147"/>
                </a:cubicBezTo>
                <a:lnTo>
                  <a:pt x="884818" y="4261224"/>
                </a:lnTo>
                <a:lnTo>
                  <a:pt x="820228" y="4266638"/>
                </a:lnTo>
                <a:lnTo>
                  <a:pt x="788402" y="4263209"/>
                </a:lnTo>
                <a:cubicBezTo>
                  <a:pt x="756573" y="4279518"/>
                  <a:pt x="718864" y="4245871"/>
                  <a:pt x="687574" y="4276905"/>
                </a:cubicBezTo>
                <a:lnTo>
                  <a:pt x="556383" y="4277125"/>
                </a:lnTo>
                <a:lnTo>
                  <a:pt x="497122" y="4273689"/>
                </a:lnTo>
                <a:cubicBezTo>
                  <a:pt x="484020" y="4279519"/>
                  <a:pt x="445941" y="4269992"/>
                  <a:pt x="454008" y="4273811"/>
                </a:cubicBezTo>
                <a:lnTo>
                  <a:pt x="394229" y="4278215"/>
                </a:lnTo>
                <a:lnTo>
                  <a:pt x="386356" y="4282251"/>
                </a:lnTo>
                <a:lnTo>
                  <a:pt x="383576" y="4284364"/>
                </a:lnTo>
                <a:lnTo>
                  <a:pt x="370039" y="4285533"/>
                </a:lnTo>
                <a:cubicBezTo>
                  <a:pt x="361618" y="4289428"/>
                  <a:pt x="359083" y="4297501"/>
                  <a:pt x="350141" y="4300911"/>
                </a:cubicBezTo>
                <a:cubicBezTo>
                  <a:pt x="345670" y="4302616"/>
                  <a:pt x="339596" y="4303155"/>
                  <a:pt x="330385" y="4301424"/>
                </a:cubicBezTo>
                <a:cubicBezTo>
                  <a:pt x="329804" y="4289693"/>
                  <a:pt x="314374" y="4293109"/>
                  <a:pt x="297835" y="4297065"/>
                </a:cubicBezTo>
                <a:lnTo>
                  <a:pt x="282816" y="4299894"/>
                </a:lnTo>
                <a:lnTo>
                  <a:pt x="281368" y="4300653"/>
                </a:lnTo>
                <a:lnTo>
                  <a:pt x="280684" y="4300295"/>
                </a:lnTo>
                <a:lnTo>
                  <a:pt x="273908" y="4301571"/>
                </a:lnTo>
                <a:cubicBezTo>
                  <a:pt x="266799" y="4301990"/>
                  <a:pt x="261129" y="4300718"/>
                  <a:pt x="258614" y="4295926"/>
                </a:cubicBezTo>
                <a:cubicBezTo>
                  <a:pt x="242516" y="4327823"/>
                  <a:pt x="214979" y="4309338"/>
                  <a:pt x="182068" y="4323284"/>
                </a:cubicBezTo>
                <a:cubicBezTo>
                  <a:pt x="157942" y="4332898"/>
                  <a:pt x="153812" y="4326151"/>
                  <a:pt x="128666" y="4331122"/>
                </a:cubicBezTo>
                <a:cubicBezTo>
                  <a:pt x="77925" y="4373333"/>
                  <a:pt x="87445" y="4341355"/>
                  <a:pt x="21563" y="4371972"/>
                </a:cubicBezTo>
                <a:lnTo>
                  <a:pt x="0" y="4383632"/>
                </a:lnTo>
                <a:close/>
              </a:path>
            </a:pathLst>
          </a:custGeom>
        </p:spPr>
      </p:pic>
      <p:pic>
        <p:nvPicPr>
          <p:cNvPr id="48" name="Picture 47" descr="A white flower with yellow center&#10;&#10;Description automatically generated with medium confidence">
            <a:extLst>
              <a:ext uri="{FF2B5EF4-FFF2-40B4-BE49-F238E27FC236}">
                <a16:creationId xmlns:a16="http://schemas.microsoft.com/office/drawing/2014/main" id="{7EFAD6A0-0673-4F50-AA24-B42A657EA412}"/>
              </a:ext>
            </a:extLst>
          </p:cNvPr>
          <p:cNvPicPr>
            <a:picLocks noChangeAspect="1"/>
          </p:cNvPicPr>
          <p:nvPr/>
        </p:nvPicPr>
        <p:blipFill rotWithShape="1">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l="4558" r="11638"/>
          <a:stretch/>
        </p:blipFill>
        <p:spPr>
          <a:xfrm>
            <a:off x="8128000" y="27239"/>
            <a:ext cx="8128000" cy="9698759"/>
          </a:xfrm>
          <a:custGeom>
            <a:avLst/>
            <a:gdLst/>
            <a:ahLst/>
            <a:cxnLst/>
            <a:rect l="l" t="t" r="r" b="b"/>
            <a:pathLst>
              <a:path w="6096000" h="5455552">
                <a:moveTo>
                  <a:pt x="0" y="0"/>
                </a:moveTo>
                <a:lnTo>
                  <a:pt x="8632" y="2126"/>
                </a:lnTo>
                <a:cubicBezTo>
                  <a:pt x="71597" y="8644"/>
                  <a:pt x="52747" y="11892"/>
                  <a:pt x="102111" y="11566"/>
                </a:cubicBezTo>
                <a:cubicBezTo>
                  <a:pt x="107032" y="11203"/>
                  <a:pt x="116450" y="20386"/>
                  <a:pt x="135511" y="18109"/>
                </a:cubicBezTo>
                <a:cubicBezTo>
                  <a:pt x="165681" y="22040"/>
                  <a:pt x="149025" y="33094"/>
                  <a:pt x="187668" y="36734"/>
                </a:cubicBezTo>
                <a:cubicBezTo>
                  <a:pt x="184095" y="40156"/>
                  <a:pt x="221954" y="38461"/>
                  <a:pt x="225602" y="50611"/>
                </a:cubicBezTo>
                <a:cubicBezTo>
                  <a:pt x="242020" y="54481"/>
                  <a:pt x="267241" y="57744"/>
                  <a:pt x="286175" y="59952"/>
                </a:cubicBezTo>
                <a:cubicBezTo>
                  <a:pt x="314543" y="65902"/>
                  <a:pt x="328665" y="72319"/>
                  <a:pt x="332857" y="76558"/>
                </a:cubicBezTo>
                <a:cubicBezTo>
                  <a:pt x="361257" y="83289"/>
                  <a:pt x="358186" y="84500"/>
                  <a:pt x="395478" y="98782"/>
                </a:cubicBezTo>
                <a:cubicBezTo>
                  <a:pt x="417363" y="93652"/>
                  <a:pt x="436168" y="104748"/>
                  <a:pt x="445328" y="114882"/>
                </a:cubicBezTo>
                <a:cubicBezTo>
                  <a:pt x="470101" y="124482"/>
                  <a:pt x="523910" y="147405"/>
                  <a:pt x="559300" y="150440"/>
                </a:cubicBezTo>
                <a:cubicBezTo>
                  <a:pt x="613422" y="149710"/>
                  <a:pt x="598278" y="160982"/>
                  <a:pt x="622357" y="169552"/>
                </a:cubicBezTo>
                <a:cubicBezTo>
                  <a:pt x="641101" y="180205"/>
                  <a:pt x="638493" y="171007"/>
                  <a:pt x="658054" y="184474"/>
                </a:cubicBezTo>
                <a:lnTo>
                  <a:pt x="694284" y="200095"/>
                </a:lnTo>
                <a:lnTo>
                  <a:pt x="737979" y="224556"/>
                </a:lnTo>
                <a:lnTo>
                  <a:pt x="747981" y="231280"/>
                </a:lnTo>
                <a:cubicBezTo>
                  <a:pt x="753111" y="231304"/>
                  <a:pt x="756366" y="231723"/>
                  <a:pt x="758445" y="232460"/>
                </a:cubicBezTo>
                <a:cubicBezTo>
                  <a:pt x="758496" y="232559"/>
                  <a:pt x="758549" y="232658"/>
                  <a:pt x="758600" y="232757"/>
                </a:cubicBezTo>
                <a:lnTo>
                  <a:pt x="773364" y="235718"/>
                </a:lnTo>
                <a:cubicBezTo>
                  <a:pt x="790479" y="236082"/>
                  <a:pt x="824818" y="262048"/>
                  <a:pt x="841072" y="261356"/>
                </a:cubicBezTo>
                <a:cubicBezTo>
                  <a:pt x="848247" y="277811"/>
                  <a:pt x="845053" y="250444"/>
                  <a:pt x="872404" y="265382"/>
                </a:cubicBezTo>
                <a:cubicBezTo>
                  <a:pt x="884596" y="267374"/>
                  <a:pt x="889722" y="269394"/>
                  <a:pt x="899938" y="270925"/>
                </a:cubicBezTo>
                <a:cubicBezTo>
                  <a:pt x="900079" y="271345"/>
                  <a:pt x="933560" y="274145"/>
                  <a:pt x="933701" y="274565"/>
                </a:cubicBezTo>
                <a:lnTo>
                  <a:pt x="958104" y="278658"/>
                </a:lnTo>
                <a:lnTo>
                  <a:pt x="963678" y="280729"/>
                </a:lnTo>
                <a:lnTo>
                  <a:pt x="996167" y="277529"/>
                </a:lnTo>
                <a:lnTo>
                  <a:pt x="1012387" y="277350"/>
                </a:lnTo>
                <a:lnTo>
                  <a:pt x="1018139" y="274257"/>
                </a:lnTo>
                <a:cubicBezTo>
                  <a:pt x="1023705" y="272608"/>
                  <a:pt x="1030840" y="272419"/>
                  <a:pt x="1041488" y="275538"/>
                </a:cubicBezTo>
                <a:lnTo>
                  <a:pt x="1043729" y="276831"/>
                </a:lnTo>
                <a:lnTo>
                  <a:pt x="1076532" y="271239"/>
                </a:lnTo>
                <a:cubicBezTo>
                  <a:pt x="1083544" y="269462"/>
                  <a:pt x="1111552" y="278849"/>
                  <a:pt x="1117458" y="275294"/>
                </a:cubicBezTo>
                <a:cubicBezTo>
                  <a:pt x="1173364" y="280135"/>
                  <a:pt x="1207569" y="263603"/>
                  <a:pt x="1275827" y="275029"/>
                </a:cubicBezTo>
                <a:cubicBezTo>
                  <a:pt x="1321519" y="279616"/>
                  <a:pt x="1347196" y="279519"/>
                  <a:pt x="1376683" y="283128"/>
                </a:cubicBezTo>
                <a:cubicBezTo>
                  <a:pt x="1406170" y="286737"/>
                  <a:pt x="1433752" y="293140"/>
                  <a:pt x="1452749" y="296685"/>
                </a:cubicBezTo>
                <a:cubicBezTo>
                  <a:pt x="1471746" y="300230"/>
                  <a:pt x="1466619" y="301895"/>
                  <a:pt x="1490664" y="304401"/>
                </a:cubicBezTo>
                <a:cubicBezTo>
                  <a:pt x="1514709" y="306907"/>
                  <a:pt x="1573675" y="305000"/>
                  <a:pt x="1597021" y="311721"/>
                </a:cubicBezTo>
                <a:cubicBezTo>
                  <a:pt x="1622238" y="311037"/>
                  <a:pt x="1625537" y="322069"/>
                  <a:pt x="1639314" y="320753"/>
                </a:cubicBezTo>
                <a:cubicBezTo>
                  <a:pt x="1710549" y="337224"/>
                  <a:pt x="1769892" y="334296"/>
                  <a:pt x="1856583" y="331628"/>
                </a:cubicBezTo>
                <a:cubicBezTo>
                  <a:pt x="1913730" y="336509"/>
                  <a:pt x="1912698" y="339285"/>
                  <a:pt x="1937745" y="342098"/>
                </a:cubicBezTo>
                <a:cubicBezTo>
                  <a:pt x="1945390" y="344925"/>
                  <a:pt x="1949181" y="335092"/>
                  <a:pt x="1956068" y="338984"/>
                </a:cubicBezTo>
                <a:lnTo>
                  <a:pt x="1991434" y="344183"/>
                </a:lnTo>
                <a:lnTo>
                  <a:pt x="2017399" y="354323"/>
                </a:lnTo>
                <a:lnTo>
                  <a:pt x="2041804" y="360756"/>
                </a:lnTo>
                <a:lnTo>
                  <a:pt x="2071138" y="363487"/>
                </a:lnTo>
                <a:cubicBezTo>
                  <a:pt x="2080124" y="365903"/>
                  <a:pt x="2080713" y="373697"/>
                  <a:pt x="2092557" y="373570"/>
                </a:cubicBezTo>
                <a:cubicBezTo>
                  <a:pt x="2128517" y="378742"/>
                  <a:pt x="2193287" y="383225"/>
                  <a:pt x="2242182" y="388922"/>
                </a:cubicBezTo>
                <a:cubicBezTo>
                  <a:pt x="2266404" y="385527"/>
                  <a:pt x="2301142" y="392029"/>
                  <a:pt x="2311187" y="401718"/>
                </a:cubicBezTo>
                <a:cubicBezTo>
                  <a:pt x="2323182" y="404413"/>
                  <a:pt x="2352098" y="404462"/>
                  <a:pt x="2363765" y="402554"/>
                </a:cubicBezTo>
                <a:cubicBezTo>
                  <a:pt x="2374121" y="402833"/>
                  <a:pt x="2375999" y="406521"/>
                  <a:pt x="2389759" y="407955"/>
                </a:cubicBezTo>
                <a:cubicBezTo>
                  <a:pt x="2404778" y="411334"/>
                  <a:pt x="2437354" y="427346"/>
                  <a:pt x="2451497" y="432353"/>
                </a:cubicBezTo>
                <a:cubicBezTo>
                  <a:pt x="2465640" y="437360"/>
                  <a:pt x="2451256" y="432175"/>
                  <a:pt x="2474615" y="437995"/>
                </a:cubicBezTo>
                <a:cubicBezTo>
                  <a:pt x="2482949" y="439979"/>
                  <a:pt x="2481204" y="447714"/>
                  <a:pt x="2499122" y="451403"/>
                </a:cubicBezTo>
                <a:cubicBezTo>
                  <a:pt x="2517041" y="455093"/>
                  <a:pt x="2557176" y="459358"/>
                  <a:pt x="2582126" y="460132"/>
                </a:cubicBezTo>
                <a:cubicBezTo>
                  <a:pt x="2610000" y="447613"/>
                  <a:pt x="2600233" y="464657"/>
                  <a:pt x="2651203" y="448902"/>
                </a:cubicBezTo>
                <a:cubicBezTo>
                  <a:pt x="2652514" y="450917"/>
                  <a:pt x="2673343" y="450050"/>
                  <a:pt x="2694692" y="451398"/>
                </a:cubicBezTo>
                <a:cubicBezTo>
                  <a:pt x="2716041" y="452746"/>
                  <a:pt x="2761501" y="464041"/>
                  <a:pt x="2779298" y="456988"/>
                </a:cubicBezTo>
                <a:lnTo>
                  <a:pt x="2936306" y="456249"/>
                </a:lnTo>
                <a:lnTo>
                  <a:pt x="3026435" y="468085"/>
                </a:lnTo>
                <a:cubicBezTo>
                  <a:pt x="3057775" y="469980"/>
                  <a:pt x="3063039" y="478620"/>
                  <a:pt x="3083171" y="475230"/>
                </a:cubicBezTo>
                <a:cubicBezTo>
                  <a:pt x="3117108" y="477415"/>
                  <a:pt x="3095622" y="493457"/>
                  <a:pt x="3134778" y="480540"/>
                </a:cubicBezTo>
                <a:cubicBezTo>
                  <a:pt x="3124076" y="494276"/>
                  <a:pt x="3153178" y="476814"/>
                  <a:pt x="3173314" y="487873"/>
                </a:cubicBezTo>
                <a:cubicBezTo>
                  <a:pt x="3201556" y="479719"/>
                  <a:pt x="3230591" y="489990"/>
                  <a:pt x="3247734" y="491186"/>
                </a:cubicBezTo>
                <a:cubicBezTo>
                  <a:pt x="3264877" y="492382"/>
                  <a:pt x="3251612" y="496143"/>
                  <a:pt x="3276172" y="495050"/>
                </a:cubicBezTo>
                <a:lnTo>
                  <a:pt x="3310856" y="500586"/>
                </a:lnTo>
                <a:cubicBezTo>
                  <a:pt x="3309045" y="496015"/>
                  <a:pt x="3314063" y="497362"/>
                  <a:pt x="3327824" y="498077"/>
                </a:cubicBezTo>
                <a:lnTo>
                  <a:pt x="3364782" y="494003"/>
                </a:lnTo>
                <a:lnTo>
                  <a:pt x="3390144" y="498112"/>
                </a:lnTo>
                <a:cubicBezTo>
                  <a:pt x="3393544" y="497973"/>
                  <a:pt x="3417720" y="493499"/>
                  <a:pt x="3417235" y="489988"/>
                </a:cubicBezTo>
                <a:cubicBezTo>
                  <a:pt x="3443685" y="504716"/>
                  <a:pt x="3446332" y="495464"/>
                  <a:pt x="3473455" y="491710"/>
                </a:cubicBezTo>
                <a:cubicBezTo>
                  <a:pt x="3496710" y="493093"/>
                  <a:pt x="3476665" y="493558"/>
                  <a:pt x="3532861" y="495298"/>
                </a:cubicBezTo>
                <a:cubicBezTo>
                  <a:pt x="3554737" y="511467"/>
                  <a:pt x="3539011" y="483579"/>
                  <a:pt x="3581951" y="506221"/>
                </a:cubicBezTo>
                <a:cubicBezTo>
                  <a:pt x="3584053" y="504456"/>
                  <a:pt x="3610563" y="506075"/>
                  <a:pt x="3624438" y="507850"/>
                </a:cubicBezTo>
                <a:cubicBezTo>
                  <a:pt x="3638313" y="509625"/>
                  <a:pt x="3650849" y="507462"/>
                  <a:pt x="3665204" y="516874"/>
                </a:cubicBezTo>
                <a:cubicBezTo>
                  <a:pt x="3675692" y="519769"/>
                  <a:pt x="3656949" y="515532"/>
                  <a:pt x="3689747" y="520459"/>
                </a:cubicBezTo>
                <a:cubicBezTo>
                  <a:pt x="3722545" y="525386"/>
                  <a:pt x="3829449" y="542068"/>
                  <a:pt x="3861993" y="546434"/>
                </a:cubicBezTo>
                <a:cubicBezTo>
                  <a:pt x="3894537" y="550800"/>
                  <a:pt x="3871648" y="553364"/>
                  <a:pt x="3885009" y="553797"/>
                </a:cubicBezTo>
                <a:cubicBezTo>
                  <a:pt x="3898370" y="554230"/>
                  <a:pt x="3927139" y="547164"/>
                  <a:pt x="3942159" y="549034"/>
                </a:cubicBezTo>
                <a:cubicBezTo>
                  <a:pt x="3961015" y="550940"/>
                  <a:pt x="3963811" y="558241"/>
                  <a:pt x="3975129" y="557872"/>
                </a:cubicBezTo>
                <a:cubicBezTo>
                  <a:pt x="3985593" y="547655"/>
                  <a:pt x="3996704" y="547768"/>
                  <a:pt x="4014830" y="553964"/>
                </a:cubicBezTo>
                <a:cubicBezTo>
                  <a:pt x="4048643" y="556748"/>
                  <a:pt x="4048670" y="546238"/>
                  <a:pt x="4081323" y="547753"/>
                </a:cubicBezTo>
                <a:cubicBezTo>
                  <a:pt x="4095652" y="547174"/>
                  <a:pt x="4103318" y="550468"/>
                  <a:pt x="4127224" y="547194"/>
                </a:cubicBezTo>
                <a:cubicBezTo>
                  <a:pt x="4144245" y="547892"/>
                  <a:pt x="4178444" y="549648"/>
                  <a:pt x="4201489" y="539366"/>
                </a:cubicBezTo>
                <a:cubicBezTo>
                  <a:pt x="4226484" y="538057"/>
                  <a:pt x="4208332" y="537593"/>
                  <a:pt x="4235612" y="540183"/>
                </a:cubicBezTo>
                <a:cubicBezTo>
                  <a:pt x="4268938" y="540701"/>
                  <a:pt x="4282810" y="534470"/>
                  <a:pt x="4302068" y="535952"/>
                </a:cubicBezTo>
                <a:cubicBezTo>
                  <a:pt x="4314608" y="531697"/>
                  <a:pt x="4300406" y="536768"/>
                  <a:pt x="4348604" y="531427"/>
                </a:cubicBezTo>
                <a:cubicBezTo>
                  <a:pt x="4367706" y="540886"/>
                  <a:pt x="4384046" y="527950"/>
                  <a:pt x="4400391" y="529988"/>
                </a:cubicBezTo>
                <a:cubicBezTo>
                  <a:pt x="4426313" y="528954"/>
                  <a:pt x="4490025" y="529067"/>
                  <a:pt x="4513659" y="527603"/>
                </a:cubicBezTo>
                <a:cubicBezTo>
                  <a:pt x="4537293" y="526139"/>
                  <a:pt x="4512137" y="523958"/>
                  <a:pt x="4542198" y="521206"/>
                </a:cubicBezTo>
                <a:cubicBezTo>
                  <a:pt x="4597566" y="533455"/>
                  <a:pt x="4628464" y="511410"/>
                  <a:pt x="4684502" y="508712"/>
                </a:cubicBezTo>
                <a:cubicBezTo>
                  <a:pt x="4718519" y="491640"/>
                  <a:pt x="4742626" y="509374"/>
                  <a:pt x="4779821" y="496309"/>
                </a:cubicBezTo>
                <a:cubicBezTo>
                  <a:pt x="4804992" y="492314"/>
                  <a:pt x="4808648" y="496131"/>
                  <a:pt x="4822825" y="494266"/>
                </a:cubicBezTo>
                <a:cubicBezTo>
                  <a:pt x="4837002" y="492401"/>
                  <a:pt x="4852992" y="487905"/>
                  <a:pt x="4864884" y="485118"/>
                </a:cubicBezTo>
                <a:cubicBezTo>
                  <a:pt x="4871249" y="488756"/>
                  <a:pt x="4920720" y="482346"/>
                  <a:pt x="4919578" y="477542"/>
                </a:cubicBezTo>
                <a:cubicBezTo>
                  <a:pt x="4926928" y="479188"/>
                  <a:pt x="4947247" y="485560"/>
                  <a:pt x="4949541" y="477954"/>
                </a:cubicBezTo>
                <a:cubicBezTo>
                  <a:pt x="4987069" y="477873"/>
                  <a:pt x="5008152" y="476806"/>
                  <a:pt x="5040980" y="486944"/>
                </a:cubicBezTo>
                <a:cubicBezTo>
                  <a:pt x="5064311" y="490721"/>
                  <a:pt x="5048016" y="488694"/>
                  <a:pt x="5062537" y="491091"/>
                </a:cubicBezTo>
                <a:cubicBezTo>
                  <a:pt x="5077058" y="493488"/>
                  <a:pt x="5101248" y="489194"/>
                  <a:pt x="5124930" y="488624"/>
                </a:cubicBezTo>
                <a:cubicBezTo>
                  <a:pt x="5148941" y="488756"/>
                  <a:pt x="5176916" y="492838"/>
                  <a:pt x="5194697" y="494266"/>
                </a:cubicBezTo>
                <a:cubicBezTo>
                  <a:pt x="5212478" y="495694"/>
                  <a:pt x="5216720" y="495351"/>
                  <a:pt x="5231615" y="497193"/>
                </a:cubicBezTo>
                <a:cubicBezTo>
                  <a:pt x="5256471" y="493743"/>
                  <a:pt x="5277358" y="495561"/>
                  <a:pt x="5295973" y="502936"/>
                </a:cubicBezTo>
                <a:cubicBezTo>
                  <a:pt x="5310458" y="504829"/>
                  <a:pt x="5303034" y="509138"/>
                  <a:pt x="5313760" y="510935"/>
                </a:cubicBezTo>
                <a:cubicBezTo>
                  <a:pt x="5324486" y="512732"/>
                  <a:pt x="5331325" y="504608"/>
                  <a:pt x="5360330" y="506574"/>
                </a:cubicBezTo>
                <a:cubicBezTo>
                  <a:pt x="5370649" y="506971"/>
                  <a:pt x="5370304" y="514592"/>
                  <a:pt x="5392341" y="515697"/>
                </a:cubicBezTo>
                <a:cubicBezTo>
                  <a:pt x="5414378" y="516802"/>
                  <a:pt x="5502983" y="521559"/>
                  <a:pt x="5535415" y="522731"/>
                </a:cubicBezTo>
                <a:cubicBezTo>
                  <a:pt x="5567847" y="523903"/>
                  <a:pt x="5554717" y="520685"/>
                  <a:pt x="5570264" y="520350"/>
                </a:cubicBezTo>
                <a:cubicBezTo>
                  <a:pt x="5585811" y="520015"/>
                  <a:pt x="5604204" y="511612"/>
                  <a:pt x="5628698" y="520719"/>
                </a:cubicBezTo>
                <a:cubicBezTo>
                  <a:pt x="5647020" y="515874"/>
                  <a:pt x="5647491" y="526993"/>
                  <a:pt x="5667807" y="529861"/>
                </a:cubicBezTo>
                <a:cubicBezTo>
                  <a:pt x="5679016" y="533919"/>
                  <a:pt x="5693046" y="532742"/>
                  <a:pt x="5702300" y="535541"/>
                </a:cubicBezTo>
                <a:cubicBezTo>
                  <a:pt x="5711554" y="538340"/>
                  <a:pt x="5718870" y="538844"/>
                  <a:pt x="5725716" y="541891"/>
                </a:cubicBezTo>
                <a:cubicBezTo>
                  <a:pt x="5732562" y="544938"/>
                  <a:pt x="5734643" y="551045"/>
                  <a:pt x="5743374" y="553823"/>
                </a:cubicBezTo>
                <a:cubicBezTo>
                  <a:pt x="5752105" y="556601"/>
                  <a:pt x="5765759" y="561491"/>
                  <a:pt x="5775722" y="563322"/>
                </a:cubicBezTo>
                <a:cubicBezTo>
                  <a:pt x="5785685" y="565153"/>
                  <a:pt x="5784173" y="562319"/>
                  <a:pt x="5803154" y="564811"/>
                </a:cubicBezTo>
                <a:cubicBezTo>
                  <a:pt x="5834093" y="570132"/>
                  <a:pt x="5861956" y="573987"/>
                  <a:pt x="5896753" y="573511"/>
                </a:cubicBezTo>
                <a:cubicBezTo>
                  <a:pt x="5903276" y="583218"/>
                  <a:pt x="5913663" y="578812"/>
                  <a:pt x="5927554" y="573675"/>
                </a:cubicBezTo>
                <a:cubicBezTo>
                  <a:pt x="5953522" y="580755"/>
                  <a:pt x="5997380" y="586240"/>
                  <a:pt x="6041802" y="602069"/>
                </a:cubicBezTo>
                <a:cubicBezTo>
                  <a:pt x="6060710" y="611771"/>
                  <a:pt x="6064884" y="613437"/>
                  <a:pt x="6078434" y="616108"/>
                </a:cubicBezTo>
                <a:lnTo>
                  <a:pt x="6096000" y="619448"/>
                </a:lnTo>
                <a:lnTo>
                  <a:pt x="6096000" y="5455552"/>
                </a:lnTo>
                <a:lnTo>
                  <a:pt x="6069997" y="5451207"/>
                </a:lnTo>
                <a:cubicBezTo>
                  <a:pt x="6053823" y="5455294"/>
                  <a:pt x="6044686" y="5455132"/>
                  <a:pt x="6037984" y="5444964"/>
                </a:cubicBezTo>
                <a:cubicBezTo>
                  <a:pt x="5998377" y="5442843"/>
                  <a:pt x="5957550" y="5417208"/>
                  <a:pt x="5932185" y="5429303"/>
                </a:cubicBezTo>
                <a:cubicBezTo>
                  <a:pt x="5933795" y="5407890"/>
                  <a:pt x="5919598" y="5415926"/>
                  <a:pt x="5891978" y="5410773"/>
                </a:cubicBezTo>
                <a:cubicBezTo>
                  <a:pt x="5872223" y="5404775"/>
                  <a:pt x="5829555" y="5392164"/>
                  <a:pt x="5813654" y="5386399"/>
                </a:cubicBezTo>
                <a:cubicBezTo>
                  <a:pt x="5797753" y="5380634"/>
                  <a:pt x="5785570" y="5384842"/>
                  <a:pt x="5769613" y="5379294"/>
                </a:cubicBezTo>
                <a:cubicBezTo>
                  <a:pt x="5776777" y="5360980"/>
                  <a:pt x="5681621" y="5373475"/>
                  <a:pt x="5717914" y="5360029"/>
                </a:cubicBezTo>
                <a:cubicBezTo>
                  <a:pt x="5690732" y="5349118"/>
                  <a:pt x="5700727" y="5354575"/>
                  <a:pt x="5686355" y="5359511"/>
                </a:cubicBezTo>
                <a:cubicBezTo>
                  <a:pt x="5652173" y="5354756"/>
                  <a:pt x="5649150" y="5353330"/>
                  <a:pt x="5609707" y="5357833"/>
                </a:cubicBezTo>
                <a:cubicBezTo>
                  <a:pt x="5592195" y="5357127"/>
                  <a:pt x="5585993" y="5354659"/>
                  <a:pt x="5570413" y="5353209"/>
                </a:cubicBezTo>
                <a:cubicBezTo>
                  <a:pt x="5554833" y="5351759"/>
                  <a:pt x="5546238" y="5352814"/>
                  <a:pt x="5516227" y="5349136"/>
                </a:cubicBezTo>
                <a:cubicBezTo>
                  <a:pt x="5492490" y="5344525"/>
                  <a:pt x="5475257" y="5345814"/>
                  <a:pt x="5456088" y="5343158"/>
                </a:cubicBezTo>
                <a:cubicBezTo>
                  <a:pt x="5436918" y="5340503"/>
                  <a:pt x="5425237" y="5336331"/>
                  <a:pt x="5401214" y="5333202"/>
                </a:cubicBezTo>
                <a:cubicBezTo>
                  <a:pt x="5380590" y="5324458"/>
                  <a:pt x="5302803" y="5345416"/>
                  <a:pt x="5287223" y="5319212"/>
                </a:cubicBezTo>
                <a:cubicBezTo>
                  <a:pt x="5230819" y="5324494"/>
                  <a:pt x="5214860" y="5313910"/>
                  <a:pt x="5168498" y="5309267"/>
                </a:cubicBezTo>
                <a:cubicBezTo>
                  <a:pt x="5123665" y="5304413"/>
                  <a:pt x="5118021" y="5307363"/>
                  <a:pt x="5071189" y="5294765"/>
                </a:cubicBezTo>
                <a:cubicBezTo>
                  <a:pt x="5034607" y="5282205"/>
                  <a:pt x="5014978" y="5278240"/>
                  <a:pt x="4972297" y="5275521"/>
                </a:cubicBezTo>
                <a:cubicBezTo>
                  <a:pt x="4969126" y="5282935"/>
                  <a:pt x="4918210" y="5268072"/>
                  <a:pt x="4909975" y="5265882"/>
                </a:cubicBezTo>
                <a:cubicBezTo>
                  <a:pt x="4910918" y="5270758"/>
                  <a:pt x="4884027" y="5272900"/>
                  <a:pt x="4877057" y="5268795"/>
                </a:cubicBezTo>
                <a:cubicBezTo>
                  <a:pt x="4815399" y="5271659"/>
                  <a:pt x="4796579" y="5290311"/>
                  <a:pt x="4750368" y="5280515"/>
                </a:cubicBezTo>
                <a:cubicBezTo>
                  <a:pt x="4714297" y="5280446"/>
                  <a:pt x="4716019" y="5289985"/>
                  <a:pt x="4664197" y="5289876"/>
                </a:cubicBezTo>
                <a:cubicBezTo>
                  <a:pt x="4642396" y="5294034"/>
                  <a:pt x="4648926" y="5285802"/>
                  <a:pt x="4621801" y="5286109"/>
                </a:cubicBezTo>
                <a:cubicBezTo>
                  <a:pt x="4587181" y="5303707"/>
                  <a:pt x="4550367" y="5292240"/>
                  <a:pt x="4501450" y="5291718"/>
                </a:cubicBezTo>
                <a:cubicBezTo>
                  <a:pt x="4441618" y="5290413"/>
                  <a:pt x="4391602" y="5297669"/>
                  <a:pt x="4339538" y="5289896"/>
                </a:cubicBezTo>
                <a:cubicBezTo>
                  <a:pt x="4320399" y="5296143"/>
                  <a:pt x="4294824" y="5304547"/>
                  <a:pt x="4273798" y="5293687"/>
                </a:cubicBezTo>
                <a:cubicBezTo>
                  <a:pt x="4218595" y="5295417"/>
                  <a:pt x="4225039" y="5300366"/>
                  <a:pt x="4204001" y="5294046"/>
                </a:cubicBezTo>
                <a:cubicBezTo>
                  <a:pt x="4162118" y="5296469"/>
                  <a:pt x="4168874" y="5290927"/>
                  <a:pt x="4131013" y="5287923"/>
                </a:cubicBezTo>
                <a:cubicBezTo>
                  <a:pt x="4100184" y="5283304"/>
                  <a:pt x="4115521" y="5283729"/>
                  <a:pt x="4087000" y="5283169"/>
                </a:cubicBezTo>
                <a:cubicBezTo>
                  <a:pt x="4060034" y="5291706"/>
                  <a:pt x="4041568" y="5281154"/>
                  <a:pt x="4034328" y="5278941"/>
                </a:cubicBezTo>
                <a:cubicBezTo>
                  <a:pt x="4008845" y="5280382"/>
                  <a:pt x="3971113" y="5268624"/>
                  <a:pt x="3975385" y="5283804"/>
                </a:cubicBezTo>
                <a:cubicBezTo>
                  <a:pt x="3939593" y="5263231"/>
                  <a:pt x="3940927" y="5284115"/>
                  <a:pt x="3902682" y="5278816"/>
                </a:cubicBezTo>
                <a:cubicBezTo>
                  <a:pt x="3882526" y="5271283"/>
                  <a:pt x="3856417" y="5267233"/>
                  <a:pt x="3843763" y="5276642"/>
                </a:cubicBezTo>
                <a:cubicBezTo>
                  <a:pt x="3766863" y="5264696"/>
                  <a:pt x="3813381" y="5261088"/>
                  <a:pt x="3734981" y="5248544"/>
                </a:cubicBezTo>
                <a:cubicBezTo>
                  <a:pt x="3694311" y="5242227"/>
                  <a:pt x="3633976" y="5239795"/>
                  <a:pt x="3602355" y="5230777"/>
                </a:cubicBezTo>
                <a:cubicBezTo>
                  <a:pt x="3570735" y="5221759"/>
                  <a:pt x="3562983" y="5225833"/>
                  <a:pt x="3538517" y="5219315"/>
                </a:cubicBezTo>
                <a:cubicBezTo>
                  <a:pt x="3514052" y="5212798"/>
                  <a:pt x="3482747" y="5212305"/>
                  <a:pt x="3463058" y="5208965"/>
                </a:cubicBezTo>
                <a:cubicBezTo>
                  <a:pt x="3443369" y="5205624"/>
                  <a:pt x="3422900" y="5197673"/>
                  <a:pt x="3420380" y="5199276"/>
                </a:cubicBezTo>
                <a:cubicBezTo>
                  <a:pt x="3380714" y="5190779"/>
                  <a:pt x="3368868" y="5201274"/>
                  <a:pt x="3345184" y="5183516"/>
                </a:cubicBezTo>
                <a:cubicBezTo>
                  <a:pt x="3324916" y="5181274"/>
                  <a:pt x="3320333" y="5179327"/>
                  <a:pt x="3298771" y="5178904"/>
                </a:cubicBezTo>
                <a:cubicBezTo>
                  <a:pt x="3277209" y="5178481"/>
                  <a:pt x="3245843" y="5181014"/>
                  <a:pt x="3215809" y="5180977"/>
                </a:cubicBezTo>
                <a:cubicBezTo>
                  <a:pt x="3184688" y="5182696"/>
                  <a:pt x="3183910" y="5199151"/>
                  <a:pt x="3154917" y="5182487"/>
                </a:cubicBezTo>
                <a:cubicBezTo>
                  <a:pt x="3155210" y="5186026"/>
                  <a:pt x="3140142" y="5187176"/>
                  <a:pt x="3136265" y="5187060"/>
                </a:cubicBezTo>
                <a:lnTo>
                  <a:pt x="3105563" y="5188768"/>
                </a:lnTo>
                <a:lnTo>
                  <a:pt x="3102974" y="5183180"/>
                </a:lnTo>
                <a:cubicBezTo>
                  <a:pt x="3091506" y="5180875"/>
                  <a:pt x="3071814" y="5186387"/>
                  <a:pt x="3060354" y="5187376"/>
                </a:cubicBezTo>
                <a:lnTo>
                  <a:pt x="3034213" y="5189113"/>
                </a:lnTo>
                <a:lnTo>
                  <a:pt x="3024272" y="5188328"/>
                </a:lnTo>
                <a:lnTo>
                  <a:pt x="3020033" y="5188388"/>
                </a:lnTo>
                <a:lnTo>
                  <a:pt x="3009083" y="5184215"/>
                </a:lnTo>
                <a:cubicBezTo>
                  <a:pt x="2998901" y="5183170"/>
                  <a:pt x="2991286" y="5176456"/>
                  <a:pt x="2985198" y="5175435"/>
                </a:cubicBezTo>
                <a:cubicBezTo>
                  <a:pt x="2979110" y="5174414"/>
                  <a:pt x="2977314" y="5182166"/>
                  <a:pt x="2972552" y="5178092"/>
                </a:cubicBezTo>
                <a:cubicBezTo>
                  <a:pt x="2978585" y="5175121"/>
                  <a:pt x="2969122" y="5172700"/>
                  <a:pt x="2964948" y="5170542"/>
                </a:cubicBezTo>
                <a:lnTo>
                  <a:pt x="2927081" y="5167883"/>
                </a:lnTo>
                <a:cubicBezTo>
                  <a:pt x="2881315" y="5170765"/>
                  <a:pt x="2897505" y="5157632"/>
                  <a:pt x="2883507" y="5165948"/>
                </a:cubicBezTo>
                <a:cubicBezTo>
                  <a:pt x="2848802" y="5172562"/>
                  <a:pt x="2841183" y="5172540"/>
                  <a:pt x="2828808" y="5171024"/>
                </a:cubicBezTo>
                <a:cubicBezTo>
                  <a:pt x="2789723" y="5176358"/>
                  <a:pt x="2783598" y="5178552"/>
                  <a:pt x="2733350" y="5182954"/>
                </a:cubicBezTo>
                <a:cubicBezTo>
                  <a:pt x="2705294" y="5195484"/>
                  <a:pt x="2697276" y="5196299"/>
                  <a:pt x="2676026" y="5201528"/>
                </a:cubicBezTo>
                <a:cubicBezTo>
                  <a:pt x="2649850" y="5209688"/>
                  <a:pt x="2656777" y="5215631"/>
                  <a:pt x="2624966" y="5219503"/>
                </a:cubicBezTo>
                <a:cubicBezTo>
                  <a:pt x="2608822" y="5223802"/>
                  <a:pt x="2596717" y="5233960"/>
                  <a:pt x="2586657" y="5237693"/>
                </a:cubicBezTo>
                <a:cubicBezTo>
                  <a:pt x="2576598" y="5241426"/>
                  <a:pt x="2572560" y="5240215"/>
                  <a:pt x="2555604" y="5242950"/>
                </a:cubicBezTo>
                <a:cubicBezTo>
                  <a:pt x="2544327" y="5242024"/>
                  <a:pt x="2507818" y="5241999"/>
                  <a:pt x="2501014" y="5243732"/>
                </a:cubicBezTo>
                <a:cubicBezTo>
                  <a:pt x="2481627" y="5253849"/>
                  <a:pt x="2464234" y="5242512"/>
                  <a:pt x="2430333" y="5242347"/>
                </a:cubicBezTo>
                <a:lnTo>
                  <a:pt x="2390297" y="5243718"/>
                </a:lnTo>
                <a:cubicBezTo>
                  <a:pt x="2383025" y="5238323"/>
                  <a:pt x="2325738" y="5236407"/>
                  <a:pt x="2321676" y="5229096"/>
                </a:cubicBezTo>
                <a:cubicBezTo>
                  <a:pt x="2300682" y="5221752"/>
                  <a:pt x="2300605" y="5203239"/>
                  <a:pt x="2268081" y="5196194"/>
                </a:cubicBezTo>
                <a:cubicBezTo>
                  <a:pt x="2250549" y="5189151"/>
                  <a:pt x="2260291" y="5206888"/>
                  <a:pt x="2216485" y="5186836"/>
                </a:cubicBezTo>
                <a:cubicBezTo>
                  <a:pt x="2176812" y="5155811"/>
                  <a:pt x="2009284" y="5133290"/>
                  <a:pt x="2001494" y="5079343"/>
                </a:cubicBezTo>
                <a:cubicBezTo>
                  <a:pt x="1930452" y="5061834"/>
                  <a:pt x="1990088" y="5062662"/>
                  <a:pt x="1894629" y="5047832"/>
                </a:cubicBezTo>
                <a:cubicBezTo>
                  <a:pt x="1809963" y="5035276"/>
                  <a:pt x="1557661" y="5013588"/>
                  <a:pt x="1500237" y="4994679"/>
                </a:cubicBezTo>
                <a:cubicBezTo>
                  <a:pt x="1422590" y="4985100"/>
                  <a:pt x="1462550" y="4984560"/>
                  <a:pt x="1428745" y="4990358"/>
                </a:cubicBezTo>
                <a:cubicBezTo>
                  <a:pt x="1371818" y="4998904"/>
                  <a:pt x="1368586" y="4981591"/>
                  <a:pt x="1331117" y="4982813"/>
                </a:cubicBezTo>
                <a:cubicBezTo>
                  <a:pt x="1275392" y="4969813"/>
                  <a:pt x="1167811" y="4963517"/>
                  <a:pt x="1094400" y="4949677"/>
                </a:cubicBezTo>
                <a:cubicBezTo>
                  <a:pt x="1032555" y="4940283"/>
                  <a:pt x="1020613" y="4926459"/>
                  <a:pt x="960420" y="4921601"/>
                </a:cubicBezTo>
                <a:cubicBezTo>
                  <a:pt x="926461" y="4913284"/>
                  <a:pt x="907935" y="4932317"/>
                  <a:pt x="890651" y="4899776"/>
                </a:cubicBezTo>
                <a:cubicBezTo>
                  <a:pt x="868932" y="4886871"/>
                  <a:pt x="828943" y="4886321"/>
                  <a:pt x="792786" y="4879490"/>
                </a:cubicBezTo>
                <a:cubicBezTo>
                  <a:pt x="774601" y="4877972"/>
                  <a:pt x="755410" y="4883422"/>
                  <a:pt x="715957" y="4873155"/>
                </a:cubicBezTo>
                <a:cubicBezTo>
                  <a:pt x="685950" y="4865367"/>
                  <a:pt x="651097" y="4849744"/>
                  <a:pt x="647625" y="4870967"/>
                </a:cubicBezTo>
                <a:cubicBezTo>
                  <a:pt x="617175" y="4843306"/>
                  <a:pt x="628363" y="4862320"/>
                  <a:pt x="588833" y="4861867"/>
                </a:cubicBezTo>
                <a:cubicBezTo>
                  <a:pt x="485840" y="4832827"/>
                  <a:pt x="444489" y="4851587"/>
                  <a:pt x="366769" y="4836563"/>
                </a:cubicBezTo>
                <a:cubicBezTo>
                  <a:pt x="347086" y="4818158"/>
                  <a:pt x="343282" y="4863016"/>
                  <a:pt x="293285" y="4819988"/>
                </a:cubicBezTo>
                <a:cubicBezTo>
                  <a:pt x="289569" y="4822136"/>
                  <a:pt x="267030" y="4799681"/>
                  <a:pt x="251789" y="4793960"/>
                </a:cubicBezTo>
                <a:cubicBezTo>
                  <a:pt x="236548" y="4788239"/>
                  <a:pt x="215411" y="4786648"/>
                  <a:pt x="201835" y="4785664"/>
                </a:cubicBezTo>
                <a:cubicBezTo>
                  <a:pt x="188258" y="4784679"/>
                  <a:pt x="186209" y="4788050"/>
                  <a:pt x="170329" y="4788050"/>
                </a:cubicBezTo>
                <a:cubicBezTo>
                  <a:pt x="154448" y="4788050"/>
                  <a:pt x="132774" y="4775085"/>
                  <a:pt x="103478" y="4797957"/>
                </a:cubicBezTo>
                <a:cubicBezTo>
                  <a:pt x="89551" y="4796239"/>
                  <a:pt x="97852" y="4783571"/>
                  <a:pt x="86767" y="4777747"/>
                </a:cubicBezTo>
                <a:cubicBezTo>
                  <a:pt x="81225" y="4774835"/>
                  <a:pt x="72809" y="4772046"/>
                  <a:pt x="63762" y="4769537"/>
                </a:cubicBezTo>
                <a:lnTo>
                  <a:pt x="37001" y="4763022"/>
                </a:lnTo>
                <a:lnTo>
                  <a:pt x="37482" y="4761597"/>
                </a:lnTo>
                <a:cubicBezTo>
                  <a:pt x="35277" y="4760236"/>
                  <a:pt x="31697" y="4759001"/>
                  <a:pt x="30394" y="4758901"/>
                </a:cubicBezTo>
                <a:cubicBezTo>
                  <a:pt x="29091" y="4758801"/>
                  <a:pt x="30066" y="4759837"/>
                  <a:pt x="36971" y="4763015"/>
                </a:cubicBezTo>
                <a:lnTo>
                  <a:pt x="37001" y="4763022"/>
                </a:lnTo>
                <a:lnTo>
                  <a:pt x="36315" y="4765055"/>
                </a:lnTo>
                <a:cubicBezTo>
                  <a:pt x="32115" y="4765663"/>
                  <a:pt x="22886" y="4765389"/>
                  <a:pt x="4975" y="4763227"/>
                </a:cubicBezTo>
                <a:lnTo>
                  <a:pt x="0" y="4762420"/>
                </a:lnTo>
                <a:close/>
              </a:path>
            </a:pathLst>
          </a:custGeom>
        </p:spPr>
      </p:pic>
    </p:spTree>
    <p:extLst>
      <p:ext uri="{BB962C8B-B14F-4D97-AF65-F5344CB8AC3E}">
        <p14:creationId xmlns:p14="http://schemas.microsoft.com/office/powerpoint/2010/main" val="27647775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18"/>
                                        </p:tgtEl>
                                        <p:attrNameLst>
                                          <p:attrName>style.visibility</p:attrName>
                                        </p:attrNameLst>
                                      </p:cBhvr>
                                      <p:to>
                                        <p:strVal val="visible"/>
                                      </p:to>
                                    </p:set>
                                    <p:animEffect transition="in" filter="fade">
                                      <p:cBhvr>
                                        <p:cTn id="7" dur="4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23911E-32B2-4AD7-BE82-8C3C7CE05516}"/>
              </a:ext>
            </a:extLst>
          </p:cNvPr>
          <p:cNvSpPr>
            <a:spLocks noGrp="1"/>
          </p:cNvSpPr>
          <p:nvPr>
            <p:ph type="title"/>
          </p:nvPr>
        </p:nvSpPr>
        <p:spPr>
          <a:xfrm>
            <a:off x="1117600" y="791003"/>
            <a:ext cx="14020800" cy="2356556"/>
          </a:xfrm>
          <a:solidFill>
            <a:srgbClr val="C00000"/>
          </a:solidFill>
        </p:spPr>
        <p:txBody>
          <a:bodyPr/>
          <a:lstStyle/>
          <a:p>
            <a:pPr algn="ctr"/>
            <a:r>
              <a:rPr lang="en-US" dirty="0">
                <a:solidFill>
                  <a:schemeClr val="bg1"/>
                </a:solidFill>
                <a:latin typeface="Edwardian Script ITC" panose="030303020407070D0804" pitchFamily="66" charset="0"/>
              </a:rPr>
              <a:t>which with God’s help….</a:t>
            </a:r>
          </a:p>
        </p:txBody>
      </p:sp>
      <p:pic>
        <p:nvPicPr>
          <p:cNvPr id="3" name="Picture 2">
            <a:extLst>
              <a:ext uri="{FF2B5EF4-FFF2-40B4-BE49-F238E27FC236}">
                <a16:creationId xmlns:a16="http://schemas.microsoft.com/office/drawing/2014/main" id="{30DD725E-677D-4A16-A465-AE7DD411BCD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28000" y="3365938"/>
            <a:ext cx="6407233" cy="6377152"/>
          </a:xfrm>
          <a:prstGeom prst="rect">
            <a:avLst/>
          </a:prstGeom>
        </p:spPr>
      </p:pic>
    </p:spTree>
    <p:extLst>
      <p:ext uri="{BB962C8B-B14F-4D97-AF65-F5344CB8AC3E}">
        <p14:creationId xmlns:p14="http://schemas.microsoft.com/office/powerpoint/2010/main" val="42590932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6251935" cy="12192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Placeholder 5" descr="A white flower with a green stem&#10;&#10;Description automatically generated with low confidence">
            <a:extLst>
              <a:ext uri="{FF2B5EF4-FFF2-40B4-BE49-F238E27FC236}">
                <a16:creationId xmlns:a16="http://schemas.microsoft.com/office/drawing/2014/main" id="{6EF8041B-6280-47B0-90A3-4C49CE2D4289}"/>
              </a:ext>
            </a:extLst>
          </p:cNvPr>
          <p:cNvPicPr>
            <a:picLocks noGrp="1" noChangeAspect="1"/>
          </p:cNvPicPr>
          <p:nvPr>
            <p:ph type="pic" idx="4294967295"/>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5618" r="5382"/>
          <a:stretch/>
        </p:blipFill>
        <p:spPr>
          <a:xfrm>
            <a:off x="-4062" y="10"/>
            <a:ext cx="16255998" cy="12191990"/>
          </a:xfrm>
          <a:prstGeom prst="rect">
            <a:avLst/>
          </a:prstGeom>
        </p:spPr>
      </p:pic>
      <p:sp>
        <p:nvSpPr>
          <p:cNvPr id="21" name="Rectangle 20">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924625"/>
            <a:ext cx="16255998" cy="5621593"/>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8">
            <a:extLst>
              <a:ext uri="{FF2B5EF4-FFF2-40B4-BE49-F238E27FC236}">
                <a16:creationId xmlns:a16="http://schemas.microsoft.com/office/drawing/2014/main" id="{3663CB2D-8D63-4A5E-85F6-0AF28512F1C1}"/>
              </a:ext>
            </a:extLst>
          </p:cNvPr>
          <p:cNvSpPr>
            <a:spLocks noGrp="1"/>
          </p:cNvSpPr>
          <p:nvPr>
            <p:ph type="title"/>
          </p:nvPr>
        </p:nvSpPr>
        <p:spPr>
          <a:xfrm>
            <a:off x="1463040" y="578755"/>
            <a:ext cx="13411200" cy="6355161"/>
          </a:xfrm>
          <a:effectLst>
            <a:outerShdw blurRad="50800" dist="38100" dir="2700000" algn="tl" rotWithShape="0">
              <a:prstClr val="black">
                <a:alpha val="40000"/>
              </a:prstClr>
            </a:outerShdw>
          </a:effectLst>
        </p:spPr>
        <p:txBody>
          <a:bodyPr vert="horz" lIns="91440" tIns="45720" rIns="91440" bIns="45720" rtlCol="0" anchor="b">
            <a:normAutofit/>
          </a:bodyPr>
          <a:lstStyle/>
          <a:p>
            <a:pPr algn="ctr" defTabSz="914400"/>
            <a:r>
              <a:rPr lang="en-US" sz="8100" dirty="0">
                <a:solidFill>
                  <a:srgbClr val="FFFFFF"/>
                </a:solidFill>
                <a:latin typeface="Edwardian Script ITC" panose="030303020407070D0804" pitchFamily="66" charset="0"/>
              </a:rPr>
              <a:t>For those to whom it is given…</a:t>
            </a:r>
          </a:p>
        </p:txBody>
      </p:sp>
    </p:spTree>
    <p:extLst>
      <p:ext uri="{BB962C8B-B14F-4D97-AF65-F5344CB8AC3E}">
        <p14:creationId xmlns:p14="http://schemas.microsoft.com/office/powerpoint/2010/main" val="307487079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2032" y="0"/>
            <a:ext cx="16251936" cy="12192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icture 4" descr="A rose on a white surface&#10;&#10;Description automatically generated with medium confidence">
            <a:extLst>
              <a:ext uri="{FF2B5EF4-FFF2-40B4-BE49-F238E27FC236}">
                <a16:creationId xmlns:a16="http://schemas.microsoft.com/office/drawing/2014/main" id="{871D75A9-B656-4195-BFC5-E9B7C30A5489}"/>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9093" r="1889" b="-1"/>
          <a:stretch/>
        </p:blipFill>
        <p:spPr>
          <a:xfrm>
            <a:off x="20" y="2279"/>
            <a:ext cx="16255980" cy="12189721"/>
          </a:xfrm>
          <a:prstGeom prst="rect">
            <a:avLst/>
          </a:prstGeom>
        </p:spPr>
      </p:pic>
      <p:sp>
        <p:nvSpPr>
          <p:cNvPr id="6" name="TextBox 5">
            <a:extLst>
              <a:ext uri="{FF2B5EF4-FFF2-40B4-BE49-F238E27FC236}">
                <a16:creationId xmlns:a16="http://schemas.microsoft.com/office/drawing/2014/main" id="{75C98950-CA1A-4095-BF79-60C8667DFBCE}"/>
              </a:ext>
            </a:extLst>
          </p:cNvPr>
          <p:cNvSpPr txBox="1"/>
          <p:nvPr/>
        </p:nvSpPr>
        <p:spPr>
          <a:xfrm>
            <a:off x="2112579" y="9128234"/>
            <a:ext cx="8450318" cy="369332"/>
          </a:xfrm>
          <a:prstGeom prst="rect">
            <a:avLst/>
          </a:prstGeom>
          <a:noFill/>
        </p:spPr>
        <p:txBody>
          <a:bodyPr wrap="square" rtlCol="0">
            <a:spAutoFit/>
          </a:bodyPr>
          <a:lstStyle/>
          <a:p>
            <a:r>
              <a:rPr lang="en-US" dirty="0"/>
              <a:t>Consecrated virginity… a white martyrdom</a:t>
            </a:r>
          </a:p>
        </p:txBody>
      </p:sp>
    </p:spTree>
    <p:extLst>
      <p:ext uri="{BB962C8B-B14F-4D97-AF65-F5344CB8AC3E}">
        <p14:creationId xmlns:p14="http://schemas.microsoft.com/office/powerpoint/2010/main" val="173155788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6251935" cy="12192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white flower on a plant&#10;&#10;Description automatically generated with low confidence">
            <a:extLst>
              <a:ext uri="{FF2B5EF4-FFF2-40B4-BE49-F238E27FC236}">
                <a16:creationId xmlns:a16="http://schemas.microsoft.com/office/drawing/2014/main" id="{BC01511D-F26E-49E7-842F-DE5EC0C29F8E}"/>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20689"/>
          <a:stretch/>
        </p:blipFill>
        <p:spPr>
          <a:xfrm>
            <a:off x="-232573" y="10"/>
            <a:ext cx="12892856" cy="12191990"/>
          </a:xfrm>
          <a:prstGeom prst="rect">
            <a:avLst/>
          </a:prstGeom>
        </p:spPr>
      </p:pic>
      <p:sp>
        <p:nvSpPr>
          <p:cNvPr id="13" name="Rectangle 12">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833358" y="0"/>
            <a:ext cx="9422638" cy="12192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6221C45A-8CB9-40C3-B734-6A6904DBA6F6}"/>
              </a:ext>
            </a:extLst>
          </p:cNvPr>
          <p:cNvSpPr>
            <a:spLocks noGrp="1"/>
          </p:cNvSpPr>
          <p:nvPr>
            <p:ph type="title"/>
          </p:nvPr>
        </p:nvSpPr>
        <p:spPr>
          <a:xfrm>
            <a:off x="10042146" y="649111"/>
            <a:ext cx="5096252" cy="3377621"/>
          </a:xfrm>
        </p:spPr>
        <p:txBody>
          <a:bodyPr vert="horz" lIns="91440" tIns="45720" rIns="91440" bIns="45720" rtlCol="0" anchor="ctr">
            <a:normAutofit/>
          </a:bodyPr>
          <a:lstStyle/>
          <a:p>
            <a:pPr defTabSz="914400"/>
            <a:r>
              <a:rPr lang="en-US" sz="6200" dirty="0">
                <a:solidFill>
                  <a:schemeClr val="accent4">
                    <a:lumMod val="75000"/>
                  </a:schemeClr>
                </a:solidFill>
                <a:latin typeface="Edwardian Script ITC" panose="030303020407070D0804" pitchFamily="66" charset="0"/>
              </a:rPr>
              <a:t>For the glory of God</a:t>
            </a:r>
          </a:p>
        </p:txBody>
      </p:sp>
      <p:sp>
        <p:nvSpPr>
          <p:cNvPr id="4" name="Text Placeholder 3">
            <a:extLst>
              <a:ext uri="{FF2B5EF4-FFF2-40B4-BE49-F238E27FC236}">
                <a16:creationId xmlns:a16="http://schemas.microsoft.com/office/drawing/2014/main" id="{0169D145-D619-4BF7-84AD-73C9F41F8BE3}"/>
              </a:ext>
            </a:extLst>
          </p:cNvPr>
          <p:cNvSpPr>
            <a:spLocks noGrp="1"/>
          </p:cNvSpPr>
          <p:nvPr>
            <p:ph type="body" sz="half" idx="2"/>
          </p:nvPr>
        </p:nvSpPr>
        <p:spPr>
          <a:xfrm>
            <a:off x="10042146" y="4327468"/>
            <a:ext cx="5096252" cy="6653799"/>
          </a:xfrm>
        </p:spPr>
        <p:txBody>
          <a:bodyPr vert="horz" lIns="91440" tIns="45720" rIns="91440" bIns="45720" rtlCol="0">
            <a:normAutofit/>
          </a:bodyPr>
          <a:lstStyle/>
          <a:p>
            <a:pPr algn="r" defTabSz="914400"/>
            <a:r>
              <a:rPr lang="en-US" sz="6000" dirty="0">
                <a:solidFill>
                  <a:schemeClr val="accent4">
                    <a:lumMod val="75000"/>
                  </a:schemeClr>
                </a:solidFill>
                <a:latin typeface="Edwardian Script ITC" panose="030303020407070D0804" pitchFamily="66" charset="0"/>
              </a:rPr>
              <a:t>and</a:t>
            </a:r>
          </a:p>
          <a:p>
            <a:pPr algn="r" defTabSz="914400"/>
            <a:r>
              <a:rPr lang="en-US" sz="6000" dirty="0">
                <a:solidFill>
                  <a:schemeClr val="accent4">
                    <a:lumMod val="75000"/>
                  </a:schemeClr>
                </a:solidFill>
                <a:latin typeface="Edwardian Script ITC" panose="030303020407070D0804" pitchFamily="66" charset="0"/>
              </a:rPr>
              <a:t> the salvation </a:t>
            </a:r>
          </a:p>
          <a:p>
            <a:pPr algn="r" defTabSz="914400"/>
            <a:r>
              <a:rPr lang="en-US" sz="6000" dirty="0">
                <a:solidFill>
                  <a:schemeClr val="accent4">
                    <a:lumMod val="75000"/>
                  </a:schemeClr>
                </a:solidFill>
                <a:latin typeface="Edwardian Script ITC" panose="030303020407070D0804" pitchFamily="66" charset="0"/>
              </a:rPr>
              <a:t>of the whole world</a:t>
            </a:r>
          </a:p>
        </p:txBody>
      </p:sp>
    </p:spTree>
    <p:extLst>
      <p:ext uri="{BB962C8B-B14F-4D97-AF65-F5344CB8AC3E}">
        <p14:creationId xmlns:p14="http://schemas.microsoft.com/office/powerpoint/2010/main" val="411267584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 name="Title 25">
            <a:extLst>
              <a:ext uri="{FF2B5EF4-FFF2-40B4-BE49-F238E27FC236}">
                <a16:creationId xmlns:a16="http://schemas.microsoft.com/office/drawing/2014/main" id="{A9D91065-B535-4C0F-9A36-05B34EF767A3}"/>
              </a:ext>
            </a:extLst>
          </p:cNvPr>
          <p:cNvSpPr>
            <a:spLocks noGrp="1"/>
          </p:cNvSpPr>
          <p:nvPr>
            <p:ph type="title"/>
          </p:nvPr>
        </p:nvSpPr>
        <p:spPr>
          <a:xfrm>
            <a:off x="8547583" y="1137919"/>
            <a:ext cx="5242983" cy="2992647"/>
          </a:xfrm>
        </p:spPr>
        <p:txBody>
          <a:bodyPr>
            <a:normAutofit/>
          </a:bodyPr>
          <a:lstStyle/>
          <a:p>
            <a:pPr algn="ctr"/>
            <a:r>
              <a:rPr lang="en-US" b="1" dirty="0">
                <a:solidFill>
                  <a:srgbClr val="C00000"/>
                </a:solidFill>
                <a:latin typeface="Edwardian Script ITC" panose="030303020407070D0804" pitchFamily="66" charset="0"/>
              </a:rPr>
              <a:t>…then He comes…</a:t>
            </a:r>
            <a:br>
              <a:rPr lang="en-US" b="1" dirty="0">
                <a:solidFill>
                  <a:srgbClr val="C00000"/>
                </a:solidFill>
                <a:latin typeface="Edwardian Script ITC" panose="030303020407070D0804" pitchFamily="66" charset="0"/>
              </a:rPr>
            </a:br>
            <a:r>
              <a:rPr lang="en-US" b="1" dirty="0">
                <a:solidFill>
                  <a:srgbClr val="C00000"/>
                </a:solidFill>
                <a:latin typeface="Edwardian Script ITC" panose="030303020407070D0804" pitchFamily="66" charset="0"/>
              </a:rPr>
              <a:t>His love breaks through the  fear…</a:t>
            </a:r>
            <a:endParaRPr lang="en-US" b="1" dirty="0">
              <a:solidFill>
                <a:srgbClr val="C00000"/>
              </a:solidFill>
            </a:endParaRPr>
          </a:p>
        </p:txBody>
      </p:sp>
      <p:pic>
        <p:nvPicPr>
          <p:cNvPr id="22" name="Picture 21" descr="A picture containing text&#10;&#10;Description automatically generated">
            <a:extLst>
              <a:ext uri="{FF2B5EF4-FFF2-40B4-BE49-F238E27FC236}">
                <a16:creationId xmlns:a16="http://schemas.microsoft.com/office/drawing/2014/main" id="{02BF16CC-8826-400C-91A2-5761340C40C3}"/>
              </a:ext>
            </a:extLst>
          </p:cNvPr>
          <p:cNvPicPr>
            <a:picLocks noChangeAspect="1"/>
          </p:cNvPicPr>
          <p:nvPr/>
        </p:nvPicPr>
        <p:blipFill rotWithShape="1">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4"/>
              </a:ext>
            </a:extLst>
          </a:blip>
          <a:srcRect l="18465" r="18280" b="1"/>
          <a:stretch/>
        </p:blipFill>
        <p:spPr>
          <a:xfrm>
            <a:off x="7945821" y="4351283"/>
            <a:ext cx="5993157" cy="6702798"/>
          </a:xfrm>
          <a:prstGeom prst="rect">
            <a:avLst/>
          </a:prstGeom>
        </p:spPr>
      </p:pic>
      <p:pic>
        <p:nvPicPr>
          <p:cNvPr id="38" name="Picture 37" descr="A person with a beard&#10;&#10;Description automatically generated with medium confidence">
            <a:extLst>
              <a:ext uri="{FF2B5EF4-FFF2-40B4-BE49-F238E27FC236}">
                <a16:creationId xmlns:a16="http://schemas.microsoft.com/office/drawing/2014/main" id="{77954681-6480-4ED5-B935-DC8F5200F10D}"/>
              </a:ext>
            </a:extLst>
          </p:cNvPr>
          <p:cNvPicPr>
            <a:picLocks noChangeAspect="1"/>
          </p:cNvPicPr>
          <p:nvPr/>
        </p:nvPicPr>
        <p:blipFill rotWithShape="1">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rcRect l="17742" r="13312"/>
          <a:stretch/>
        </p:blipFill>
        <p:spPr>
          <a:xfrm>
            <a:off x="1715261" y="1137920"/>
            <a:ext cx="5993157" cy="9916160"/>
          </a:xfrm>
          <a:prstGeom prst="rect">
            <a:avLst/>
          </a:prstGeom>
        </p:spPr>
      </p:pic>
    </p:spTree>
    <p:extLst>
      <p:ext uri="{BB962C8B-B14F-4D97-AF65-F5344CB8AC3E}">
        <p14:creationId xmlns:p14="http://schemas.microsoft.com/office/powerpoint/2010/main" val="216549396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8" name="Rectangle 27">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6251935" cy="12192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0332B132-36D4-4C36-8391-4F8B58A6FD4C}"/>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17767" r="12233"/>
          <a:stretch/>
        </p:blipFill>
        <p:spPr>
          <a:xfrm>
            <a:off x="-4062" y="10"/>
            <a:ext cx="16255998" cy="12191990"/>
          </a:xfrm>
          <a:prstGeom prst="rect">
            <a:avLst/>
          </a:prstGeom>
        </p:spPr>
      </p:pic>
      <p:sp>
        <p:nvSpPr>
          <p:cNvPr id="30" name="Rectangle 29">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924625"/>
            <a:ext cx="16255998" cy="5621593"/>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0454E162-85C5-43B3-9DFC-7E9A3745CF5A}"/>
              </a:ext>
            </a:extLst>
          </p:cNvPr>
          <p:cNvSpPr>
            <a:spLocks noGrp="1"/>
          </p:cNvSpPr>
          <p:nvPr>
            <p:ph type="title"/>
          </p:nvPr>
        </p:nvSpPr>
        <p:spPr>
          <a:xfrm>
            <a:off x="1463040" y="578755"/>
            <a:ext cx="13411200" cy="6355161"/>
          </a:xfrm>
          <a:effectLst>
            <a:outerShdw blurRad="50800" dist="38100" dir="2700000" algn="tl" rotWithShape="0">
              <a:prstClr val="black">
                <a:alpha val="40000"/>
              </a:prstClr>
            </a:outerShdw>
          </a:effectLst>
        </p:spPr>
        <p:txBody>
          <a:bodyPr vert="horz" lIns="91440" tIns="45720" rIns="91440" bIns="45720" rtlCol="0" anchor="b">
            <a:normAutofit/>
          </a:bodyPr>
          <a:lstStyle/>
          <a:p>
            <a:pPr algn="ctr" defTabSz="914400"/>
            <a:r>
              <a:rPr lang="en-US" sz="8100" dirty="0">
                <a:solidFill>
                  <a:srgbClr val="FFFFFF"/>
                </a:solidFill>
                <a:latin typeface="Edwardian Script ITC" panose="030303020407070D0804" pitchFamily="66" charset="0"/>
              </a:rPr>
              <a:t>I here profess before you</a:t>
            </a:r>
            <a:br>
              <a:rPr lang="en-US" sz="8100" dirty="0">
                <a:solidFill>
                  <a:srgbClr val="FFFFFF"/>
                </a:solidFill>
                <a:latin typeface="Edwardian Script ITC" panose="030303020407070D0804" pitchFamily="66" charset="0"/>
              </a:rPr>
            </a:br>
            <a:endParaRPr lang="en-US" sz="8100" dirty="0">
              <a:solidFill>
                <a:srgbClr val="FFFFFF"/>
              </a:solidFill>
              <a:latin typeface="Edwardian Script ITC" panose="030303020407070D0804" pitchFamily="66" charset="0"/>
            </a:endParaRPr>
          </a:p>
        </p:txBody>
      </p:sp>
      <p:sp>
        <p:nvSpPr>
          <p:cNvPr id="6" name="Text Placeholder 5">
            <a:extLst>
              <a:ext uri="{FF2B5EF4-FFF2-40B4-BE49-F238E27FC236}">
                <a16:creationId xmlns:a16="http://schemas.microsoft.com/office/drawing/2014/main" id="{C1F75CB0-CE16-4AE9-B577-1A68EC77B600}"/>
              </a:ext>
            </a:extLst>
          </p:cNvPr>
          <p:cNvSpPr>
            <a:spLocks noGrp="1"/>
          </p:cNvSpPr>
          <p:nvPr>
            <p:ph type="body" idx="1"/>
          </p:nvPr>
        </p:nvSpPr>
        <p:spPr>
          <a:xfrm>
            <a:off x="5748808" y="5152030"/>
            <a:ext cx="13411200" cy="3166782"/>
          </a:xfrm>
          <a:effectLst>
            <a:outerShdw blurRad="50800" dist="38100" dir="2700000" algn="tl" rotWithShape="0">
              <a:prstClr val="black">
                <a:alpha val="40000"/>
              </a:prstClr>
            </a:outerShdw>
          </a:effectLst>
        </p:spPr>
        <p:txBody>
          <a:bodyPr vert="horz" lIns="91440" tIns="45720" rIns="91440" bIns="45720" rtlCol="0">
            <a:noAutofit/>
          </a:bodyPr>
          <a:lstStyle/>
          <a:p>
            <a:pPr algn="ctr" defTabSz="914400">
              <a:spcBef>
                <a:spcPts val="1000"/>
              </a:spcBef>
            </a:pPr>
            <a:r>
              <a:rPr lang="en-US" sz="7200" dirty="0">
                <a:solidFill>
                  <a:srgbClr val="FFFFFF"/>
                </a:solidFill>
                <a:latin typeface="Edwardian Script ITC" panose="030303020407070D0804" pitchFamily="66" charset="0"/>
              </a:rPr>
              <a:t>     and </a:t>
            </a:r>
          </a:p>
          <a:p>
            <a:pPr algn="ctr" defTabSz="914400">
              <a:spcBef>
                <a:spcPts val="1000"/>
              </a:spcBef>
            </a:pPr>
            <a:r>
              <a:rPr lang="en-US" sz="7200" dirty="0">
                <a:solidFill>
                  <a:srgbClr val="FFFFFF"/>
                </a:solidFill>
                <a:latin typeface="Edwardian Script ITC" panose="030303020407070D0804" pitchFamily="66" charset="0"/>
              </a:rPr>
              <a:t>God’s holy people.</a:t>
            </a:r>
          </a:p>
          <a:p>
            <a:pPr algn="ctr" defTabSz="914400">
              <a:spcBef>
                <a:spcPts val="1000"/>
              </a:spcBef>
            </a:pPr>
            <a:r>
              <a:rPr lang="en-US" sz="7200" dirty="0">
                <a:solidFill>
                  <a:srgbClr val="FFFFFF"/>
                </a:solidFill>
                <a:latin typeface="Edwardian Script ITC" panose="030303020407070D0804" pitchFamily="66" charset="0"/>
              </a:rPr>
              <a:t>                                                </a:t>
            </a:r>
          </a:p>
        </p:txBody>
      </p:sp>
    </p:spTree>
    <p:extLst>
      <p:ext uri="{BB962C8B-B14F-4D97-AF65-F5344CB8AC3E}">
        <p14:creationId xmlns:p14="http://schemas.microsoft.com/office/powerpoint/2010/main" val="24475678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A14C56C-1FDC-917A-D294-A316364A45B0}"/>
              </a:ext>
            </a:extLst>
          </p:cNvPr>
          <p:cNvSpPr/>
          <p:nvPr/>
        </p:nvSpPr>
        <p:spPr>
          <a:xfrm>
            <a:off x="0" y="0"/>
            <a:ext cx="16256000" cy="121920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990BF37D-2271-58A6-AAA4-1641FDA770B2}"/>
              </a:ext>
            </a:extLst>
          </p:cNvPr>
          <p:cNvSpPr txBox="1"/>
          <p:nvPr/>
        </p:nvSpPr>
        <p:spPr>
          <a:xfrm>
            <a:off x="1730828" y="1632857"/>
            <a:ext cx="13128171" cy="9033242"/>
          </a:xfrm>
          <a:prstGeom prst="rect">
            <a:avLst/>
          </a:prstGeom>
          <a:noFill/>
          <a:ln w="76200">
            <a:solidFill>
              <a:schemeClr val="bg1"/>
            </a:solidFill>
          </a:ln>
        </p:spPr>
        <p:txBody>
          <a:bodyPr wrap="square" rtlCol="0">
            <a:spAutoFit/>
          </a:bodyPr>
          <a:lstStyle/>
          <a:p>
            <a:pPr algn="ctr"/>
            <a:endParaRPr lang="en-US" sz="12500" dirty="0">
              <a:solidFill>
                <a:schemeClr val="bg1"/>
              </a:solidFill>
              <a:latin typeface="Edwardian Script ITC" panose="030303020407070D0804" pitchFamily="66" charset="0"/>
            </a:endParaRPr>
          </a:p>
          <a:p>
            <a:pPr algn="ctr"/>
            <a:endParaRPr lang="en-US" sz="4000" dirty="0">
              <a:solidFill>
                <a:schemeClr val="bg1"/>
              </a:solidFill>
              <a:latin typeface="Times New Roman" panose="02020603050405020304" pitchFamily="18" charset="0"/>
              <a:cs typeface="Times New Roman" panose="02020603050405020304" pitchFamily="18" charset="0"/>
            </a:endParaRPr>
          </a:p>
          <a:p>
            <a:pPr algn="ctr"/>
            <a:endParaRPr lang="en-US" sz="4000" dirty="0">
              <a:solidFill>
                <a:schemeClr val="bg1"/>
              </a:solidFill>
              <a:latin typeface="Times New Roman" panose="02020603050405020304" pitchFamily="18" charset="0"/>
              <a:cs typeface="Times New Roman" panose="02020603050405020304" pitchFamily="18" charset="0"/>
            </a:endParaRPr>
          </a:p>
          <a:p>
            <a:pPr algn="ctr"/>
            <a:endParaRPr lang="en-US" sz="4000" dirty="0">
              <a:solidFill>
                <a:schemeClr val="bg1"/>
              </a:solidFill>
              <a:latin typeface="Times New Roman" panose="02020603050405020304" pitchFamily="18" charset="0"/>
              <a:cs typeface="Times New Roman" panose="02020603050405020304" pitchFamily="18" charset="0"/>
            </a:endParaRPr>
          </a:p>
          <a:p>
            <a:pPr algn="ctr"/>
            <a:endParaRPr lang="en-US" sz="4800" dirty="0">
              <a:solidFill>
                <a:schemeClr val="bg1"/>
              </a:solidFill>
              <a:latin typeface="Times New Roman" panose="02020603050405020304" pitchFamily="18" charset="0"/>
              <a:cs typeface="Times New Roman" panose="02020603050405020304" pitchFamily="18" charset="0"/>
            </a:endParaRPr>
          </a:p>
          <a:p>
            <a:pPr algn="ctr"/>
            <a:r>
              <a:rPr lang="en-US" sz="4800" dirty="0">
                <a:solidFill>
                  <a:schemeClr val="bg1"/>
                </a:solidFill>
                <a:latin typeface="Times New Roman" panose="02020603050405020304" pitchFamily="18" charset="0"/>
                <a:cs typeface="Times New Roman" panose="02020603050405020304" pitchFamily="18" charset="0"/>
              </a:rPr>
              <a:t>Diocese of La Crosse</a:t>
            </a:r>
          </a:p>
          <a:p>
            <a:pPr algn="ctr"/>
            <a:r>
              <a:rPr lang="en-US" sz="4800" dirty="0">
                <a:solidFill>
                  <a:schemeClr val="bg1"/>
                </a:solidFill>
                <a:latin typeface="Times New Roman" panose="02020603050405020304" pitchFamily="18" charset="0"/>
                <a:cs typeface="Times New Roman" panose="02020603050405020304" pitchFamily="18" charset="0"/>
              </a:rPr>
              <a:t>Office for Consecrated Life</a:t>
            </a:r>
          </a:p>
          <a:p>
            <a:pPr algn="ctr"/>
            <a:r>
              <a:rPr lang="en-US" sz="4800" dirty="0">
                <a:solidFill>
                  <a:schemeClr val="bg1"/>
                </a:solidFill>
                <a:latin typeface="Times New Roman" panose="02020603050405020304" pitchFamily="18" charset="0"/>
                <a:cs typeface="Times New Roman" panose="02020603050405020304" pitchFamily="18" charset="0"/>
              </a:rPr>
              <a:t>Consecrated Virginity Lived in the World</a:t>
            </a:r>
          </a:p>
          <a:p>
            <a:pPr algn="ctr"/>
            <a:r>
              <a:rPr lang="en-US" sz="4800" dirty="0">
                <a:solidFill>
                  <a:schemeClr val="bg1"/>
                </a:solidFill>
                <a:latin typeface="Times New Roman" panose="02020603050405020304" pitchFamily="18" charset="0"/>
                <a:cs typeface="Times New Roman" panose="02020603050405020304" pitchFamily="18" charset="0"/>
              </a:rPr>
              <a:t>September 2023</a:t>
            </a:r>
          </a:p>
          <a:p>
            <a:pPr algn="ctr"/>
            <a:endParaRPr lang="en-US" sz="4800" dirty="0">
              <a:solidFill>
                <a:schemeClr val="bg1"/>
              </a:solidFill>
              <a:latin typeface="Times New Roman" panose="02020603050405020304" pitchFamily="18" charset="0"/>
              <a:cs typeface="Times New Roman" panose="02020603050405020304" pitchFamily="18" charset="0"/>
            </a:endParaRPr>
          </a:p>
          <a:p>
            <a:pPr algn="ctr"/>
            <a:endParaRPr lang="en-US" sz="4800" dirty="0">
              <a:latin typeface="Edwardian Script ITC" panose="030303020407070D0804" pitchFamily="66" charset="0"/>
            </a:endParaRPr>
          </a:p>
        </p:txBody>
      </p:sp>
    </p:spTree>
    <p:extLst>
      <p:ext uri="{BB962C8B-B14F-4D97-AF65-F5344CB8AC3E}">
        <p14:creationId xmlns:p14="http://schemas.microsoft.com/office/powerpoint/2010/main" val="338187114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C4DBE7-4709-4EDC-8F29-E985E4A18B0A}"/>
              </a:ext>
            </a:extLst>
          </p:cNvPr>
          <p:cNvSpPr>
            <a:spLocks noGrp="1"/>
          </p:cNvSpPr>
          <p:nvPr>
            <p:ph type="title"/>
          </p:nvPr>
        </p:nvSpPr>
        <p:spPr/>
        <p:txBody>
          <a:bodyPr/>
          <a:lstStyle/>
          <a:p>
            <a:r>
              <a:rPr lang="en-US" dirty="0">
                <a:solidFill>
                  <a:schemeClr val="accent4">
                    <a:lumMod val="75000"/>
                  </a:schemeClr>
                </a:solidFill>
                <a:latin typeface="Edwardian Script ITC" panose="030303020407070D0804" pitchFamily="66" charset="0"/>
              </a:rPr>
              <a:t>You come with the love that inspired the virgins from of old…..</a:t>
            </a:r>
          </a:p>
        </p:txBody>
      </p:sp>
      <p:pic>
        <p:nvPicPr>
          <p:cNvPr id="6" name="Picture Placeholder 5" descr="A picture containing text, old&#10;&#10;Description automatically generated">
            <a:extLst>
              <a:ext uri="{FF2B5EF4-FFF2-40B4-BE49-F238E27FC236}">
                <a16:creationId xmlns:a16="http://schemas.microsoft.com/office/drawing/2014/main" id="{FC4AE7B3-628C-4A89-9A40-D409F4937F01}"/>
              </a:ext>
            </a:extLst>
          </p:cNvPr>
          <p:cNvPicPr>
            <a:picLocks noGrp="1" noChangeAspect="1"/>
          </p:cNvPicPr>
          <p:nvPr>
            <p:ph type="pic" idx="1"/>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3598" r="3598" b="3988"/>
          <a:stretch/>
        </p:blipFill>
        <p:spPr>
          <a:xfrm>
            <a:off x="6910917" y="1755425"/>
            <a:ext cx="8229600" cy="8318741"/>
          </a:xfrm>
        </p:spPr>
      </p:pic>
      <p:sp>
        <p:nvSpPr>
          <p:cNvPr id="4" name="Text Placeholder 3">
            <a:extLst>
              <a:ext uri="{FF2B5EF4-FFF2-40B4-BE49-F238E27FC236}">
                <a16:creationId xmlns:a16="http://schemas.microsoft.com/office/drawing/2014/main" id="{B773640B-76CD-4134-9115-49FE1A8C36CE}"/>
              </a:ext>
            </a:extLst>
          </p:cNvPr>
          <p:cNvSpPr>
            <a:spLocks noGrp="1"/>
          </p:cNvSpPr>
          <p:nvPr>
            <p:ph type="body" sz="half" idx="2"/>
          </p:nvPr>
        </p:nvSpPr>
        <p:spPr/>
        <p:txBody>
          <a:bodyPr/>
          <a:lstStyle/>
          <a:p>
            <a:endParaRPr lang="en-US" dirty="0"/>
          </a:p>
          <a:p>
            <a:pPr algn="r"/>
            <a:r>
              <a:rPr lang="en-US" i="1" dirty="0">
                <a:solidFill>
                  <a:schemeClr val="accent4">
                    <a:lumMod val="75000"/>
                  </a:schemeClr>
                </a:solidFill>
                <a:latin typeface="Tahoma" panose="020B0604030504040204" pitchFamily="34" charset="0"/>
                <a:ea typeface="Tahoma" panose="020B0604030504040204" pitchFamily="34" charset="0"/>
                <a:cs typeface="Tahoma" panose="020B0604030504040204" pitchFamily="34" charset="0"/>
              </a:rPr>
              <a:t>Remember…</a:t>
            </a:r>
          </a:p>
          <a:p>
            <a:pPr algn="r"/>
            <a:r>
              <a:rPr lang="en-US" i="1" dirty="0" err="1">
                <a:solidFill>
                  <a:schemeClr val="accent4">
                    <a:lumMod val="75000"/>
                  </a:schemeClr>
                </a:solidFill>
                <a:latin typeface="Tahoma" panose="020B0604030504040204" pitchFamily="34" charset="0"/>
                <a:ea typeface="Tahoma" panose="020B0604030504040204" pitchFamily="34" charset="0"/>
                <a:cs typeface="Tahoma" panose="020B0604030504040204" pitchFamily="34" charset="0"/>
              </a:rPr>
              <a:t>Macrina</a:t>
            </a:r>
            <a:r>
              <a:rPr lang="en-US" i="1" dirty="0">
                <a:solidFill>
                  <a:schemeClr val="accent4">
                    <a:lumMod val="75000"/>
                  </a:schemeClr>
                </a:solidFill>
                <a:latin typeface="Tahoma" panose="020B0604030504040204" pitchFamily="34" charset="0"/>
                <a:ea typeface="Tahoma" panose="020B0604030504040204" pitchFamily="34" charset="0"/>
                <a:cs typeface="Tahoma" panose="020B0604030504040204" pitchFamily="34" charset="0"/>
              </a:rPr>
              <a:t> </a:t>
            </a:r>
          </a:p>
          <a:p>
            <a:pPr algn="r"/>
            <a:r>
              <a:rPr lang="en-US" i="1" dirty="0">
                <a:solidFill>
                  <a:schemeClr val="accent4">
                    <a:lumMod val="75000"/>
                  </a:schemeClr>
                </a:solidFill>
                <a:latin typeface="Tahoma" panose="020B0604030504040204" pitchFamily="34" charset="0"/>
                <a:ea typeface="Tahoma" panose="020B0604030504040204" pitchFamily="34" charset="0"/>
                <a:cs typeface="Tahoma" panose="020B0604030504040204" pitchFamily="34" charset="0"/>
              </a:rPr>
              <a:t>and her brother ….</a:t>
            </a:r>
          </a:p>
          <a:p>
            <a:pPr algn="r"/>
            <a:r>
              <a:rPr lang="en-US" i="1" dirty="0">
                <a:solidFill>
                  <a:schemeClr val="accent4">
                    <a:lumMod val="75000"/>
                  </a:schemeClr>
                </a:solidFill>
                <a:latin typeface="Tahoma" panose="020B0604030504040204" pitchFamily="34" charset="0"/>
                <a:ea typeface="Tahoma" panose="020B0604030504040204" pitchFamily="34" charset="0"/>
                <a:cs typeface="Tahoma" panose="020B0604030504040204" pitchFamily="34" charset="0"/>
              </a:rPr>
              <a:t>His writings inspired you</a:t>
            </a:r>
          </a:p>
          <a:p>
            <a:pPr algn="r"/>
            <a:r>
              <a:rPr lang="en-US" i="1" dirty="0">
                <a:solidFill>
                  <a:schemeClr val="accent4">
                    <a:lumMod val="75000"/>
                  </a:schemeClr>
                </a:solidFill>
                <a:latin typeface="Tahoma" panose="020B0604030504040204" pitchFamily="34" charset="0"/>
                <a:ea typeface="Tahoma" panose="020B0604030504040204" pitchFamily="34" charset="0"/>
                <a:cs typeface="Tahoma" panose="020B0604030504040204" pitchFamily="34" charset="0"/>
              </a:rPr>
              <a:t>then….</a:t>
            </a:r>
          </a:p>
        </p:txBody>
      </p:sp>
    </p:spTree>
    <p:extLst>
      <p:ext uri="{BB962C8B-B14F-4D97-AF65-F5344CB8AC3E}">
        <p14:creationId xmlns:p14="http://schemas.microsoft.com/office/powerpoint/2010/main" val="333707938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696459F8-16F9-4BE7-B0F8-A5B50C6AB480}"/>
              </a:ext>
            </a:extLst>
          </p:cNvPr>
          <p:cNvSpPr>
            <a:spLocks noGrp="1"/>
          </p:cNvSpPr>
          <p:nvPr>
            <p:ph type="title"/>
          </p:nvPr>
        </p:nvSpPr>
        <p:spPr/>
        <p:txBody>
          <a:bodyPr/>
          <a:lstStyle/>
          <a:p>
            <a:r>
              <a:rPr lang="en-US" dirty="0"/>
              <a:t>It is basic</a:t>
            </a:r>
          </a:p>
        </p:txBody>
      </p:sp>
      <p:pic>
        <p:nvPicPr>
          <p:cNvPr id="5" name="Picture Placeholder 4" descr="Text&#10;&#10;Description automatically generated">
            <a:extLst>
              <a:ext uri="{FF2B5EF4-FFF2-40B4-BE49-F238E27FC236}">
                <a16:creationId xmlns:a16="http://schemas.microsoft.com/office/drawing/2014/main" id="{C672497E-1F8F-48A2-8AF6-48B0B8AC46EA}"/>
              </a:ext>
            </a:extLst>
          </p:cNvPr>
          <p:cNvPicPr>
            <a:picLocks noGrp="1" noChangeAspect="1"/>
          </p:cNvPicPr>
          <p:nvPr>
            <p:ph type="pic" idx="1"/>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2510" r="2510"/>
          <a:stretch/>
        </p:blipFill>
        <p:spPr>
          <a:prstGeom prst="rect">
            <a:avLst/>
          </a:prstGeom>
        </p:spPr>
      </p:pic>
      <p:sp>
        <p:nvSpPr>
          <p:cNvPr id="10" name="Text Placeholder 9">
            <a:extLst>
              <a:ext uri="{FF2B5EF4-FFF2-40B4-BE49-F238E27FC236}">
                <a16:creationId xmlns:a16="http://schemas.microsoft.com/office/drawing/2014/main" id="{F64515B9-1EEB-4483-BA92-6674B83A1603}"/>
              </a:ext>
            </a:extLst>
          </p:cNvPr>
          <p:cNvSpPr>
            <a:spLocks noGrp="1"/>
          </p:cNvSpPr>
          <p:nvPr>
            <p:ph type="body" sz="half" idx="2"/>
          </p:nvPr>
        </p:nvSpPr>
        <p:spPr/>
        <p:txBody>
          <a:bodyPr/>
          <a:lstStyle/>
          <a:p>
            <a:endParaRPr lang="en-US" dirty="0"/>
          </a:p>
          <a:p>
            <a:r>
              <a:rPr lang="en-US" dirty="0"/>
              <a:t>It is gift….</a:t>
            </a:r>
          </a:p>
          <a:p>
            <a:r>
              <a:rPr lang="en-US" dirty="0"/>
              <a:t>To those to whom it is given….</a:t>
            </a:r>
          </a:p>
          <a:p>
            <a:r>
              <a:rPr lang="en-US" dirty="0"/>
              <a:t>Let it be received…..</a:t>
            </a:r>
          </a:p>
        </p:txBody>
      </p:sp>
    </p:spTree>
    <p:extLst>
      <p:ext uri="{BB962C8B-B14F-4D97-AF65-F5344CB8AC3E}">
        <p14:creationId xmlns:p14="http://schemas.microsoft.com/office/powerpoint/2010/main" val="246801453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E989397F-1715-4A45-889A-0CD8FDC72B44}"/>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28724" t="1493" r="5840" b="11293"/>
          <a:stretch/>
        </p:blipFill>
        <p:spPr>
          <a:xfrm>
            <a:off x="6605386" y="928818"/>
            <a:ext cx="8530897" cy="9188524"/>
          </a:xfrm>
          <a:prstGeom prst="rect">
            <a:avLst/>
          </a:prstGeom>
        </p:spPr>
      </p:pic>
      <p:sp>
        <p:nvSpPr>
          <p:cNvPr id="27" name="Title 26">
            <a:extLst>
              <a:ext uri="{FF2B5EF4-FFF2-40B4-BE49-F238E27FC236}">
                <a16:creationId xmlns:a16="http://schemas.microsoft.com/office/drawing/2014/main" id="{99BC28B0-5781-49F1-8E1B-034F80E966BC}"/>
              </a:ext>
            </a:extLst>
          </p:cNvPr>
          <p:cNvSpPr>
            <a:spLocks noGrp="1"/>
          </p:cNvSpPr>
          <p:nvPr>
            <p:ph type="title"/>
          </p:nvPr>
        </p:nvSpPr>
        <p:spPr>
          <a:xfrm>
            <a:off x="1119717" y="928818"/>
            <a:ext cx="5485669" cy="2728782"/>
          </a:xfrm>
          <a:solidFill>
            <a:srgbClr val="0070C0"/>
          </a:solidFill>
        </p:spPr>
        <p:txBody>
          <a:bodyPr>
            <a:normAutofit/>
          </a:bodyPr>
          <a:lstStyle/>
          <a:p>
            <a:r>
              <a:rPr lang="en-US" sz="7200" dirty="0">
                <a:solidFill>
                  <a:schemeClr val="accent4">
                    <a:lumMod val="40000"/>
                    <a:lumOff val="60000"/>
                  </a:schemeClr>
                </a:solidFill>
                <a:latin typeface="Edwardian Script ITC" panose="030303020407070D0804" pitchFamily="66" charset="0"/>
              </a:rPr>
              <a:t>So this gift…</a:t>
            </a:r>
          </a:p>
        </p:txBody>
      </p:sp>
      <p:sp>
        <p:nvSpPr>
          <p:cNvPr id="31" name="Text Placeholder 30">
            <a:extLst>
              <a:ext uri="{FF2B5EF4-FFF2-40B4-BE49-F238E27FC236}">
                <a16:creationId xmlns:a16="http://schemas.microsoft.com/office/drawing/2014/main" id="{84F7A823-2C8F-4BA6-9E72-88CC37D5507D}"/>
              </a:ext>
            </a:extLst>
          </p:cNvPr>
          <p:cNvSpPr>
            <a:spLocks noGrp="1"/>
          </p:cNvSpPr>
          <p:nvPr>
            <p:ph type="body" sz="half" idx="2"/>
          </p:nvPr>
        </p:nvSpPr>
        <p:spPr>
          <a:xfrm>
            <a:off x="1119717" y="3657600"/>
            <a:ext cx="5485669" cy="6459742"/>
          </a:xfrm>
          <a:solidFill>
            <a:srgbClr val="0070C0"/>
          </a:solidFill>
        </p:spPr>
        <p:txBody>
          <a:bodyPr>
            <a:normAutofit/>
          </a:bodyPr>
          <a:lstStyle/>
          <a:p>
            <a:endParaRPr lang="en-US" sz="4800" dirty="0">
              <a:latin typeface="Edwardian Script ITC" panose="030303020407070D0804" pitchFamily="66" charset="0"/>
            </a:endParaRPr>
          </a:p>
          <a:p>
            <a:pPr algn="r"/>
            <a:endParaRPr lang="en-US" sz="4800" dirty="0">
              <a:latin typeface="Edwardian Script ITC" panose="030303020407070D0804" pitchFamily="66" charset="0"/>
            </a:endParaRPr>
          </a:p>
          <a:p>
            <a:pPr algn="r"/>
            <a:r>
              <a:rPr lang="en-US" sz="8000" dirty="0">
                <a:solidFill>
                  <a:schemeClr val="accent4">
                    <a:lumMod val="60000"/>
                    <a:lumOff val="40000"/>
                  </a:schemeClr>
                </a:solidFill>
                <a:latin typeface="Edwardian Script ITC" panose="030303020407070D0804" pitchFamily="66" charset="0"/>
              </a:rPr>
              <a:t>Is yours!</a:t>
            </a:r>
          </a:p>
        </p:txBody>
      </p:sp>
    </p:spTree>
    <p:extLst>
      <p:ext uri="{BB962C8B-B14F-4D97-AF65-F5344CB8AC3E}">
        <p14:creationId xmlns:p14="http://schemas.microsoft.com/office/powerpoint/2010/main" val="4057121232"/>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12780</TotalTime>
  <Words>1221</Words>
  <Application>Microsoft Office PowerPoint</Application>
  <PresentationFormat>Custom</PresentationFormat>
  <Paragraphs>243</Paragraphs>
  <Slides>61</Slides>
  <Notes>0</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61</vt:i4>
      </vt:variant>
    </vt:vector>
  </HeadingPairs>
  <TitlesOfParts>
    <vt:vector size="70" baseType="lpstr">
      <vt:lpstr>Microsoft JhengHei Light</vt:lpstr>
      <vt:lpstr>Arial</vt:lpstr>
      <vt:lpstr>Calibri</vt:lpstr>
      <vt:lpstr>Calibri Light</vt:lpstr>
      <vt:lpstr>Edwardian Script ITC</vt:lpstr>
      <vt:lpstr>Helvetica Neue Medium</vt:lpstr>
      <vt:lpstr>Tahoma</vt:lpstr>
      <vt:lpstr>Times New Roman</vt:lpstr>
      <vt:lpstr>Office Theme</vt:lpstr>
      <vt:lpstr>PowerPoint Presentation</vt:lpstr>
      <vt:lpstr>Welcome </vt:lpstr>
      <vt:lpstr> You have found this pearl  of great price….   </vt:lpstr>
      <vt:lpstr>You have been given a gift….</vt:lpstr>
      <vt:lpstr>PowerPoint Presentation</vt:lpstr>
      <vt:lpstr>…then He comes… His love breaks through the  fear…</vt:lpstr>
      <vt:lpstr>You come with the love that inspired the virgins from of old…..</vt:lpstr>
      <vt:lpstr>It is basic</vt:lpstr>
      <vt:lpstr>So this gift…</vt:lpstr>
      <vt:lpstr>Receive it</vt:lpstr>
      <vt:lpstr>Then….</vt:lpstr>
      <vt:lpstr>….and He</vt:lpstr>
      <vt:lpstr>PowerPoint Presentation</vt:lpstr>
      <vt:lpstr>We turn to  Holy Mother Church….</vt:lpstr>
      <vt:lpstr>  The Rite of Consecration</vt:lpstr>
      <vt:lpstr>Here is a quick look at the parts of the rite, this treasure  before </vt:lpstr>
      <vt:lpstr>First </vt:lpstr>
      <vt:lpstr>CONSECRATION TO A LIFE OF VIRGINITY   INTRODUCTION</vt:lpstr>
      <vt:lpstr>Then we have the Rite itself</vt:lpstr>
      <vt:lpstr>CHAPTER I  CONSECRATION TO A LIFE OF VIRGINITY FOR WOMEN LIVING IN THE WORLD  INTRODUCTION</vt:lpstr>
      <vt:lpstr>Liturgy of the Word </vt:lpstr>
      <vt:lpstr>“Be wise make: ready your lamps. Behold the bridegroom comes; go out to meet him.”</vt:lpstr>
      <vt:lpstr>PowerPoint Presentation</vt:lpstr>
      <vt:lpstr>The Calling of the Candidate </vt:lpstr>
      <vt:lpstr>Now with all my heart</vt:lpstr>
      <vt:lpstr>In humility I remember…   </vt:lpstr>
      <vt:lpstr>   I join  the multitudes of virgins  who listen  to words of instruction…</vt:lpstr>
      <vt:lpstr>Homily  or Address</vt:lpstr>
      <vt:lpstr>Then comes the Examination</vt:lpstr>
      <vt:lpstr>Litany of Supplication </vt:lpstr>
      <vt:lpstr>PowerPoint Presentation</vt:lpstr>
      <vt:lpstr>As the deacon invites all to kneel for the Litany, the virgin herself kneels and spiritually prepares to receive from these saints the gifts and graces they want to share with her. </vt:lpstr>
      <vt:lpstr>Kneeling  during the Litany  …Humility…</vt:lpstr>
      <vt:lpstr>The Litany is sung….</vt:lpstr>
      <vt:lpstr>  Their gift</vt:lpstr>
      <vt:lpstr>    …these Saints come forward in love and in humility… </vt:lpstr>
      <vt:lpstr>Now…   The fullness of time….</vt:lpstr>
      <vt:lpstr>“Father…”</vt:lpstr>
      <vt:lpstr>“Father…”</vt:lpstr>
      <vt:lpstr>Father</vt:lpstr>
      <vt:lpstr>“Father…”</vt:lpstr>
      <vt:lpstr>Father…</vt:lpstr>
      <vt:lpstr>Father…</vt:lpstr>
      <vt:lpstr> Father…</vt:lpstr>
      <vt:lpstr> Father…</vt:lpstr>
      <vt:lpstr>St Peter</vt:lpstr>
      <vt:lpstr> Father..</vt:lpstr>
      <vt:lpstr>   Father….</vt:lpstr>
      <vt:lpstr>Father… </vt:lpstr>
      <vt:lpstr>Father …</vt:lpstr>
      <vt:lpstr>As a sign of my total surrender of my will to the will of the Heavenly Father</vt:lpstr>
      <vt:lpstr>PowerPoint Presentation</vt:lpstr>
      <vt:lpstr>PowerPoint Presentation</vt:lpstr>
      <vt:lpstr> Father,</vt:lpstr>
      <vt:lpstr>In a life of perfect chastity</vt:lpstr>
      <vt:lpstr>which with God’s help….</vt:lpstr>
      <vt:lpstr>For those to whom it is given…</vt:lpstr>
      <vt:lpstr>PowerPoint Presentation</vt:lpstr>
      <vt:lpstr>For the glory of God</vt:lpstr>
      <vt:lpstr>I here profess before you </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Barbara Swieciak</dc:creator>
  <cp:lastModifiedBy>Barbara Swieciak</cp:lastModifiedBy>
  <cp:revision>47</cp:revision>
  <dcterms:created xsi:type="dcterms:W3CDTF">2021-06-27T23:02:11Z</dcterms:created>
  <dcterms:modified xsi:type="dcterms:W3CDTF">2023-09-30T19:41:51Z</dcterms:modified>
</cp:coreProperties>
</file>