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6" r:id="rId3"/>
    <p:sldId id="274" r:id="rId4"/>
    <p:sldId id="258" r:id="rId5"/>
    <p:sldId id="273" r:id="rId6"/>
    <p:sldId id="275" r:id="rId7"/>
    <p:sldId id="277" r:id="rId8"/>
    <p:sldId id="278" r:id="rId9"/>
    <p:sldId id="259" r:id="rId10"/>
    <p:sldId id="279" r:id="rId11"/>
    <p:sldId id="276" r:id="rId12"/>
    <p:sldId id="263" r:id="rId13"/>
    <p:sldId id="265" r:id="rId14"/>
    <p:sldId id="267" r:id="rId15"/>
    <p:sldId id="272" r:id="rId16"/>
    <p:sldId id="266" r:id="rId17"/>
    <p:sldId id="270" r:id="rId18"/>
    <p:sldId id="269" r:id="rId19"/>
    <p:sldId id="271" r:id="rId20"/>
    <p:sldId id="280" r:id="rId21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097" autoAdjust="0"/>
  </p:normalViewPr>
  <p:slideViewPr>
    <p:cSldViewPr>
      <p:cViewPr>
        <p:scale>
          <a:sx n="63" d="100"/>
          <a:sy n="63" d="100"/>
        </p:scale>
        <p:origin x="2477" y="6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390411-EB4F-490E-9AD0-F03D0B8AC6EA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5364A7-F753-449B-9E9B-DC53604D8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979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5364A7-F753-449B-9E9B-DC53604D869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99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E5A43-CD29-45F1-9DD2-BD240FF530C2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73F74-A189-4F2D-958D-557451E48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092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E5A43-CD29-45F1-9DD2-BD240FF530C2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73F74-A189-4F2D-958D-557451E48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903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E5A43-CD29-45F1-9DD2-BD240FF530C2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73F74-A189-4F2D-958D-557451E48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312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E5A43-CD29-45F1-9DD2-BD240FF530C2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73F74-A189-4F2D-958D-557451E48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186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E5A43-CD29-45F1-9DD2-BD240FF530C2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73F74-A189-4F2D-958D-557451E48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26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E5A43-CD29-45F1-9DD2-BD240FF530C2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73F74-A189-4F2D-958D-557451E48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390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E5A43-CD29-45F1-9DD2-BD240FF530C2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73F74-A189-4F2D-958D-557451E48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504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E5A43-CD29-45F1-9DD2-BD240FF530C2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73F74-A189-4F2D-958D-557451E48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637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E5A43-CD29-45F1-9DD2-BD240FF530C2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73F74-A189-4F2D-958D-557451E48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25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E5A43-CD29-45F1-9DD2-BD240FF530C2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73F74-A189-4F2D-958D-557451E48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167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E5A43-CD29-45F1-9DD2-BD240FF530C2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73F74-A189-4F2D-958D-557451E48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475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E5A43-CD29-45F1-9DD2-BD240FF530C2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73F74-A189-4F2D-958D-557451E48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2257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wwarby/8190410435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justaslice/2793598157/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pngimg.com/download/5944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856284" cy="914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olored pencils inside a pencil holder which is on top of a wood table">
            <a:extLst>
              <a:ext uri="{FF2B5EF4-FFF2-40B4-BE49-F238E27FC236}">
                <a16:creationId xmlns:a16="http://schemas.microsoft.com/office/drawing/2014/main" id="{ACA6E861-2563-4C5C-42F5-69585D567F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414" r="9039"/>
          <a:stretch/>
        </p:blipFill>
        <p:spPr>
          <a:xfrm>
            <a:off x="-1713" y="7"/>
            <a:ext cx="6857998" cy="914399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943469"/>
            <a:ext cx="6857999" cy="4216195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D27B25-8FCA-FFC8-93A6-118088F4DE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7220" y="434067"/>
            <a:ext cx="5657850" cy="137823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US" sz="61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Litany </a:t>
            </a:r>
            <a:br>
              <a:rPr lang="en-US" sz="61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61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the Saints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ACE178-336A-67C8-742D-3B22694025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3078" y="8001000"/>
            <a:ext cx="5657850" cy="91439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47500" lnSpcReduction="20000"/>
          </a:bodyPr>
          <a:lstStyle/>
          <a:p>
            <a:r>
              <a:rPr lang="en-US" sz="80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school of love</a:t>
            </a:r>
          </a:p>
          <a:p>
            <a:r>
              <a:rPr lang="en-US" sz="48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Introduction </a:t>
            </a:r>
          </a:p>
        </p:txBody>
      </p:sp>
    </p:spTree>
    <p:extLst>
      <p:ext uri="{BB962C8B-B14F-4D97-AF65-F5344CB8AC3E}">
        <p14:creationId xmlns:p14="http://schemas.microsoft.com/office/powerpoint/2010/main" val="2969436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73D0012-3067-B338-61A5-65F2C0D39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endParaRPr lang="en-US" dirty="0"/>
          </a:p>
        </p:txBody>
      </p:sp>
      <p:pic>
        <p:nvPicPr>
          <p:cNvPr id="5" name="Picture Placeholder 4" descr="A butterfly on a flower&#10;&#10;Description automatically generated">
            <a:extLst>
              <a:ext uri="{FF2B5EF4-FFF2-40B4-BE49-F238E27FC236}">
                <a16:creationId xmlns:a16="http://schemas.microsoft.com/office/drawing/2014/main" id="{31E7251E-1396-F4CF-A753-3B2F1465E8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/>
        </p:blipFill>
        <p:spPr>
          <a:xfrm>
            <a:off x="-1" y="-76200"/>
            <a:ext cx="6934201" cy="949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65AE58-3133-E4F7-E5C6-6E547A4DCF79}"/>
              </a:ext>
            </a:extLst>
          </p:cNvPr>
          <p:cNvSpPr txBox="1"/>
          <p:nvPr/>
        </p:nvSpPr>
        <p:spPr>
          <a:xfrm>
            <a:off x="838200" y="6858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600" dirty="0"/>
              <a:t>New Life…</a:t>
            </a:r>
          </a:p>
        </p:txBody>
      </p:sp>
    </p:spTree>
    <p:extLst>
      <p:ext uri="{BB962C8B-B14F-4D97-AF65-F5344CB8AC3E}">
        <p14:creationId xmlns:p14="http://schemas.microsoft.com/office/powerpoint/2010/main" val="916261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4645B92-AAFE-37FC-A274-A61E1EA12F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350" y="365230"/>
            <a:ext cx="5829300" cy="1960033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latin typeface="Century Schoolbook" panose="02040604050505020304" pitchFamily="18" charset="0"/>
              </a:rPr>
              <a:t>Remembering that day in the Upper Room…</a:t>
            </a:r>
            <a:br>
              <a:rPr lang="en-US" dirty="0">
                <a:latin typeface="Century Schoolbook" panose="02040604050505020304" pitchFamily="18" charset="0"/>
              </a:rPr>
            </a:br>
            <a:r>
              <a:rPr lang="en-US" dirty="0">
                <a:latin typeface="Century Schoolbook" panose="02040604050505020304" pitchFamily="18" charset="0"/>
              </a:rPr>
              <a:t>then </a:t>
            </a:r>
            <a:br>
              <a:rPr lang="en-US" dirty="0">
                <a:latin typeface="Century Schoolbook" panose="02040604050505020304" pitchFamily="18" charset="0"/>
              </a:rPr>
            </a:br>
            <a:r>
              <a:rPr lang="en-US" dirty="0">
                <a:latin typeface="Century Schoolbook" panose="02040604050505020304" pitchFamily="18" charset="0"/>
              </a:rPr>
              <a:t>our Confirmation …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2F1F944A-A3E1-E62A-4477-DD3675F6D8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25268" y="2969207"/>
            <a:ext cx="1803142" cy="4595759"/>
          </a:xfrm>
        </p:spPr>
        <p:txBody>
          <a:bodyPr>
            <a:normAutofit fontScale="62500" lnSpcReduction="20000"/>
          </a:bodyPr>
          <a:lstStyle/>
          <a:p>
            <a:pPr algn="r"/>
            <a:r>
              <a:rPr lang="en-US" dirty="0"/>
              <a:t>united us </a:t>
            </a:r>
          </a:p>
          <a:p>
            <a:pPr algn="r"/>
            <a:r>
              <a:rPr lang="en-US" dirty="0"/>
              <a:t>with these Apostles </a:t>
            </a:r>
          </a:p>
          <a:p>
            <a:pPr algn="r"/>
            <a:endParaRPr lang="en-US" dirty="0"/>
          </a:p>
          <a:p>
            <a:pPr algn="l"/>
            <a:r>
              <a:rPr lang="en-US" dirty="0"/>
              <a:t>boldly proclaiming God’s great love…</a:t>
            </a:r>
          </a:p>
          <a:p>
            <a:pPr algn="r"/>
            <a:endParaRPr lang="en-US" dirty="0"/>
          </a:p>
          <a:p>
            <a:pPr algn="r"/>
            <a:r>
              <a:rPr lang="en-US" dirty="0"/>
              <a:t>with Mary </a:t>
            </a:r>
          </a:p>
          <a:p>
            <a:pPr algn="r"/>
            <a:r>
              <a:rPr lang="en-US" dirty="0"/>
              <a:t>and the Apostles,</a:t>
            </a:r>
          </a:p>
          <a:p>
            <a:pPr algn="r"/>
            <a:r>
              <a:rPr lang="en-US" dirty="0"/>
              <a:t>we too</a:t>
            </a:r>
          </a:p>
          <a:p>
            <a:pPr algn="r"/>
            <a:r>
              <a:rPr lang="en-US" dirty="0"/>
              <a:t>put on the armor of God…</a:t>
            </a:r>
          </a:p>
        </p:txBody>
      </p:sp>
      <p:pic>
        <p:nvPicPr>
          <p:cNvPr id="5" name="Picture 8" descr="C:\Users\bswieciak\AppData\Local\Microsoft\Windows\INetCache\IE\VZ7LHQMV\5823763084_a6d531cc69_b[1].jpg">
            <a:extLst>
              <a:ext uri="{FF2B5EF4-FFF2-40B4-BE49-F238E27FC236}">
                <a16:creationId xmlns:a16="http://schemas.microsoft.com/office/drawing/2014/main" id="{A30F7AB3-408E-7462-90FE-14FB7141D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969207"/>
            <a:ext cx="3839468" cy="5665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34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33400" y="5562600"/>
            <a:ext cx="5829300" cy="1447800"/>
          </a:xfrm>
        </p:spPr>
        <p:txBody>
          <a:bodyPr/>
          <a:lstStyle/>
          <a:p>
            <a:r>
              <a:rPr lang="en-US" dirty="0"/>
              <a:t>At your confirmation….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990600" y="6934200"/>
            <a:ext cx="4800600" cy="1752600"/>
          </a:xfrm>
        </p:spPr>
        <p:txBody>
          <a:bodyPr/>
          <a:lstStyle/>
          <a:p>
            <a:r>
              <a:rPr lang="en-US" dirty="0"/>
              <a:t>What saint did you select for your confirmation name?</a:t>
            </a:r>
          </a:p>
        </p:txBody>
      </p:sp>
      <p:pic>
        <p:nvPicPr>
          <p:cNvPr id="4105" name="Picture 9" descr="C:\Users\bswieciak\AppData\Local\Microsoft\Windows\INetCache\IE\ZLQ225NM\463px-Saints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24"/>
          <a:stretch/>
        </p:blipFill>
        <p:spPr bwMode="auto">
          <a:xfrm>
            <a:off x="1295400" y="914400"/>
            <a:ext cx="4410075" cy="480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1783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2F31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160" y="6973167"/>
            <a:ext cx="6583680" cy="2012795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E37DAA-A66D-D20C-2AD1-59560B1CF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790" y="7218126"/>
            <a:ext cx="5606415" cy="60615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685800">
              <a:lnSpc>
                <a:spcPct val="90000"/>
              </a:lnSpc>
            </a:pPr>
            <a:r>
              <a:rPr lang="en-US" sz="3200" dirty="0">
                <a:solidFill>
                  <a:srgbClr val="2F3151"/>
                </a:solidFill>
              </a:rPr>
              <a:t>Lives of the Saints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6A4CF5-40DD-61E6-9691-1B7C125149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0" y="8069235"/>
            <a:ext cx="6324600" cy="606152"/>
          </a:xfrm>
        </p:spPr>
        <p:txBody>
          <a:bodyPr vert="horz" lIns="91440" tIns="45720" rIns="91440" bIns="45720" rtlCol="0">
            <a:noAutofit/>
          </a:bodyPr>
          <a:lstStyle/>
          <a:p>
            <a:pPr algn="ctr" defTabSz="685800">
              <a:lnSpc>
                <a:spcPct val="90000"/>
              </a:lnSpc>
              <a:spcBef>
                <a:spcPts val="750"/>
              </a:spcBef>
            </a:pPr>
            <a:r>
              <a:rPr lang="en-US" sz="2400" dirty="0">
                <a:solidFill>
                  <a:srgbClr val="2F3151"/>
                </a:solidFill>
              </a:rPr>
              <a:t>Adventures in the  Love of God and neighbor</a:t>
            </a:r>
          </a:p>
        </p:txBody>
      </p:sp>
      <p:pic>
        <p:nvPicPr>
          <p:cNvPr id="7" name="Picture 6" descr="Books on a shelf">
            <a:extLst>
              <a:ext uri="{FF2B5EF4-FFF2-40B4-BE49-F238E27FC236}">
                <a16:creationId xmlns:a16="http://schemas.microsoft.com/office/drawing/2014/main" id="{438B5B7C-FB5D-07E4-CB01-48D62DE892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9" r="13466" b="-1"/>
          <a:stretch/>
        </p:blipFill>
        <p:spPr>
          <a:xfrm>
            <a:off x="137160" y="156516"/>
            <a:ext cx="6583680" cy="6663055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30202" y="8142040"/>
            <a:ext cx="3600450" cy="0"/>
          </a:xfrm>
          <a:prstGeom prst="line">
            <a:avLst/>
          </a:prstGeom>
          <a:ln>
            <a:solidFill>
              <a:srgbClr val="2F31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6966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7A58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160" y="6973167"/>
            <a:ext cx="6583680" cy="2012795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1DB00E-D6BB-E488-FB27-74D9481E4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790" y="7123368"/>
            <a:ext cx="5606415" cy="95038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 defTabSz="685800">
              <a:lnSpc>
                <a:spcPct val="90000"/>
              </a:lnSpc>
            </a:pPr>
            <a:r>
              <a:rPr lang="en-US" sz="3200" dirty="0">
                <a:solidFill>
                  <a:srgbClr val="7A584F"/>
                </a:solidFill>
              </a:rPr>
              <a:t>This brings us </a:t>
            </a:r>
            <a:br>
              <a:rPr lang="en-US" sz="3200" dirty="0">
                <a:solidFill>
                  <a:srgbClr val="7A584F"/>
                </a:solidFill>
              </a:rPr>
            </a:br>
            <a:r>
              <a:rPr lang="en-US" sz="3200" dirty="0">
                <a:solidFill>
                  <a:srgbClr val="7A584F"/>
                </a:solidFill>
              </a:rPr>
              <a:t>to more new life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7036F3-8CF4-0B70-C624-203498E28C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544" y="8223952"/>
            <a:ext cx="6112256" cy="420352"/>
          </a:xfrm>
        </p:spPr>
        <p:txBody>
          <a:bodyPr vert="horz" lIns="91440" tIns="45720" rIns="91440" bIns="45720" rtlCol="0">
            <a:noAutofit/>
          </a:bodyPr>
          <a:lstStyle/>
          <a:p>
            <a:pPr algn="ctr" defTabSz="685800">
              <a:lnSpc>
                <a:spcPct val="90000"/>
              </a:lnSpc>
              <a:spcBef>
                <a:spcPts val="750"/>
              </a:spcBef>
            </a:pPr>
            <a:r>
              <a:rPr lang="en-US" sz="2400" dirty="0">
                <a:solidFill>
                  <a:srgbClr val="7A584F"/>
                </a:solidFill>
              </a:rPr>
              <a:t>The mystery of God’s love and gifts given</a:t>
            </a:r>
          </a:p>
        </p:txBody>
      </p:sp>
      <p:pic>
        <p:nvPicPr>
          <p:cNvPr id="5" name="Picture 4" descr="Butterflies in a meadow">
            <a:extLst>
              <a:ext uri="{FF2B5EF4-FFF2-40B4-BE49-F238E27FC236}">
                <a16:creationId xmlns:a16="http://schemas.microsoft.com/office/drawing/2014/main" id="{BD81ECBB-5658-0930-44E6-73C3586F62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7" r="22567" b="-1"/>
          <a:stretch/>
        </p:blipFill>
        <p:spPr>
          <a:xfrm>
            <a:off x="137160" y="156516"/>
            <a:ext cx="6583680" cy="666305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30202" y="8142040"/>
            <a:ext cx="3600450" cy="0"/>
          </a:xfrm>
          <a:prstGeom prst="line">
            <a:avLst/>
          </a:prstGeom>
          <a:ln>
            <a:solidFill>
              <a:srgbClr val="7A58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4118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9279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160" y="6973167"/>
            <a:ext cx="6583680" cy="2012795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0E70CA-E2BE-5901-26A1-91CC48E3A2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5790" y="7123368"/>
            <a:ext cx="5606415" cy="950384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rgbClr val="927951"/>
                </a:solidFill>
              </a:rPr>
              <a:t>The gift of virginity for the sake of the Kingdom.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C60C1B-408D-1AE6-2953-81272A501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8223952"/>
            <a:ext cx="6019800" cy="420352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927951"/>
                </a:solidFill>
              </a:rPr>
              <a:t>If this is a gift you have been given….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30202" y="8142040"/>
            <a:ext cx="3600450" cy="0"/>
          </a:xfrm>
          <a:prstGeom prst="line">
            <a:avLst/>
          </a:prstGeom>
          <a:ln>
            <a:solidFill>
              <a:srgbClr val="9279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14" descr="A painting of a person holding a book&#10;&#10;Description automatically generated with low confidence">
            <a:extLst>
              <a:ext uri="{FF2B5EF4-FFF2-40B4-BE49-F238E27FC236}">
                <a16:creationId xmlns:a16="http://schemas.microsoft.com/office/drawing/2014/main" id="{42294BAE-52B6-C9F9-B9DD-12FC929A6C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776090" y="2253470"/>
            <a:ext cx="4716975" cy="353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4753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BE95D989-81FA-4BAD-9AD5-E46CEDA91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83115"/>
            <a:ext cx="6858000" cy="356088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>
              <a:defRPr/>
            </a:pPr>
            <a:endParaRPr lang="en-US" sz="101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01C314-3334-EF80-B534-6A92CC1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629" y="6019800"/>
            <a:ext cx="6049772" cy="15554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685800">
              <a:lnSpc>
                <a:spcPct val="90000"/>
              </a:lnSpc>
            </a:pPr>
            <a:r>
              <a:rPr lang="en-US" sz="3400" b="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yOur</a:t>
            </a:r>
            <a:r>
              <a:rPr lang="en-US" sz="3400" b="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Joy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EB7B3F-02A8-C38A-D50A-4116474E2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4114" y="7696200"/>
            <a:ext cx="6049772" cy="9644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 defTabSz="685800">
              <a:lnSpc>
                <a:spcPct val="90000"/>
              </a:lnSpc>
              <a:spcBef>
                <a:spcPts val="750"/>
              </a:spcBef>
            </a:pPr>
            <a:r>
              <a:rPr lang="en-US" sz="36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And delight!</a:t>
            </a:r>
          </a:p>
        </p:txBody>
      </p:sp>
      <p:pic>
        <p:nvPicPr>
          <p:cNvPr id="13" name="Picture 12" descr="Assortment of chocolates in a box">
            <a:extLst>
              <a:ext uri="{FF2B5EF4-FFF2-40B4-BE49-F238E27FC236}">
                <a16:creationId xmlns:a16="http://schemas.microsoft.com/office/drawing/2014/main" id="{B3A115AD-5C9D-F95A-507A-5059D8803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5723147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156189E5-8A3E-4CFD-B71B-CCD0F8495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353427" y="2071717"/>
            <a:ext cx="151146" cy="6858001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>
              <a:defRPr/>
            </a:pPr>
            <a:endParaRPr lang="en-US" sz="1013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437953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F8064C3-1C62-619A-3BE7-B907A69BA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bstract blurred public library with bookshelves">
            <a:extLst>
              <a:ext uri="{FF2B5EF4-FFF2-40B4-BE49-F238E27FC236}">
                <a16:creationId xmlns:a16="http://schemas.microsoft.com/office/drawing/2014/main" id="{4F02814C-1A3D-B503-5329-17E438A80F7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6" r="31729" b="-1"/>
          <a:stretch/>
        </p:blipFill>
        <p:spPr>
          <a:xfrm>
            <a:off x="0" y="0"/>
            <a:ext cx="6858000" cy="102599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E2DAB66-921D-F306-57A9-244397E2AA72}"/>
              </a:ext>
            </a:extLst>
          </p:cNvPr>
          <p:cNvSpPr txBox="1"/>
          <p:nvPr/>
        </p:nvSpPr>
        <p:spPr>
          <a:xfrm>
            <a:off x="609600" y="7696200"/>
            <a:ext cx="5905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996633"/>
                </a:solidFill>
              </a:rPr>
              <a:t>Then enter into the mystery…</a:t>
            </a:r>
          </a:p>
        </p:txBody>
      </p:sp>
    </p:spTree>
    <p:extLst>
      <p:ext uri="{BB962C8B-B14F-4D97-AF65-F5344CB8AC3E}">
        <p14:creationId xmlns:p14="http://schemas.microsoft.com/office/powerpoint/2010/main" val="18030667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4D86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160" y="6973167"/>
            <a:ext cx="6583680" cy="2012795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BE6C1-07FB-A4DA-D7EA-759E33ECF7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5790" y="7123368"/>
            <a:ext cx="5606415" cy="950384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4D8675"/>
                </a:solidFill>
              </a:rPr>
              <a:t>Accept </a:t>
            </a:r>
            <a:r>
              <a:rPr lang="en-US" sz="3200">
                <a:solidFill>
                  <a:srgbClr val="4D8675"/>
                </a:solidFill>
              </a:rPr>
              <a:t>and live the </a:t>
            </a:r>
            <a:r>
              <a:rPr lang="en-US" sz="3200" dirty="0">
                <a:solidFill>
                  <a:srgbClr val="4D8675"/>
                </a:solidFill>
              </a:rPr>
              <a:t>purity of life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FFFABB-BE0A-986F-893A-45F65BB003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3038" y="8223952"/>
            <a:ext cx="4931921" cy="420352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4D8675"/>
                </a:solidFill>
              </a:rPr>
              <a:t>As a bride of Christ…</a:t>
            </a:r>
          </a:p>
        </p:txBody>
      </p:sp>
      <p:pic>
        <p:nvPicPr>
          <p:cNvPr id="5" name="Picture 4" descr="White flowers blossoming on a green background">
            <a:extLst>
              <a:ext uri="{FF2B5EF4-FFF2-40B4-BE49-F238E27FC236}">
                <a16:creationId xmlns:a16="http://schemas.microsoft.com/office/drawing/2014/main" id="{F4C9B0ED-7B17-EDFC-7FEA-22E10F2DAB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04" r="4941" b="-1"/>
          <a:stretch/>
        </p:blipFill>
        <p:spPr>
          <a:xfrm>
            <a:off x="137160" y="156516"/>
            <a:ext cx="6583680" cy="666305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30202" y="8142040"/>
            <a:ext cx="3600450" cy="0"/>
          </a:xfrm>
          <a:prstGeom prst="line">
            <a:avLst/>
          </a:prstGeom>
          <a:ln>
            <a:solidFill>
              <a:srgbClr val="4D86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89886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Plant growing in a concrete crack">
            <a:extLst>
              <a:ext uri="{FF2B5EF4-FFF2-40B4-BE49-F238E27FC236}">
                <a16:creationId xmlns:a16="http://schemas.microsoft.com/office/drawing/2014/main" id="{56056629-99B3-8613-E3B5-311D9AB4B8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5" r="34102"/>
          <a:stretch/>
        </p:blipFill>
        <p:spPr>
          <a:xfrm>
            <a:off x="20" y="10"/>
            <a:ext cx="6857980" cy="9143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E1FE25-5484-FE75-651E-4496F25BD247}"/>
              </a:ext>
            </a:extLst>
          </p:cNvPr>
          <p:cNvSpPr txBox="1"/>
          <p:nvPr/>
        </p:nvSpPr>
        <p:spPr>
          <a:xfrm>
            <a:off x="609600" y="597408"/>
            <a:ext cx="5562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</a:rPr>
              <a:t>Where </a:t>
            </a:r>
          </a:p>
          <a:p>
            <a:r>
              <a:rPr lang="en-US" sz="3600" dirty="0">
                <a:solidFill>
                  <a:srgbClr val="00B050"/>
                </a:solidFill>
              </a:rPr>
              <a:t>nothing is impossible </a:t>
            </a:r>
          </a:p>
          <a:p>
            <a:r>
              <a:rPr lang="en-US" sz="3600" dirty="0">
                <a:solidFill>
                  <a:srgbClr val="00B050"/>
                </a:solidFill>
              </a:rPr>
              <a:t>with God…</a:t>
            </a:r>
          </a:p>
          <a:p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942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514350" y="1295400"/>
            <a:ext cx="5829300" cy="3505201"/>
          </a:xfrm>
        </p:spPr>
        <p:txBody>
          <a:bodyPr>
            <a:normAutofit/>
          </a:bodyPr>
          <a:lstStyle/>
          <a:p>
            <a:r>
              <a:rPr lang="en-US" dirty="0"/>
              <a:t>This an Introduction</a:t>
            </a:r>
            <a:br>
              <a:rPr lang="en-US" dirty="0"/>
            </a:br>
            <a:r>
              <a:rPr lang="en-US" dirty="0"/>
              <a:t>to the Series </a:t>
            </a:r>
            <a:br>
              <a:rPr lang="en-US" dirty="0"/>
            </a:br>
            <a:r>
              <a:rPr lang="en-US" dirty="0"/>
              <a:t>on the </a:t>
            </a:r>
            <a:br>
              <a:rPr lang="en-US" dirty="0"/>
            </a:br>
            <a:r>
              <a:rPr lang="en-US" dirty="0"/>
              <a:t>Litany of Supplication the Litany of the Saints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Where we encounter the listing of or mentioning of ‘Saints’</a:t>
            </a:r>
          </a:p>
        </p:txBody>
      </p:sp>
    </p:spTree>
    <p:extLst>
      <p:ext uri="{BB962C8B-B14F-4D97-AF65-F5344CB8AC3E}">
        <p14:creationId xmlns:p14="http://schemas.microsoft.com/office/powerpoint/2010/main" val="33526419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9A4D5-8C7C-D1D7-844B-0CDBFDEF6B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350" y="1524000"/>
            <a:ext cx="5829300" cy="327660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 </a:t>
            </a:r>
            <a:endParaRPr lang="en-US" dirty="0"/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A7BC2157-88BC-F41C-CBE8-B07A0D0E29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0631" r="12070" b="-2"/>
          <a:stretch/>
        </p:blipFill>
        <p:spPr>
          <a:xfrm>
            <a:off x="-27432" y="-152400"/>
            <a:ext cx="6833616" cy="9448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24D86C-AA6A-7A26-6C2E-0D2F35B11E13}"/>
              </a:ext>
            </a:extLst>
          </p:cNvPr>
          <p:cNvSpPr txBox="1"/>
          <p:nvPr/>
        </p:nvSpPr>
        <p:spPr>
          <a:xfrm>
            <a:off x="304800" y="836474"/>
            <a:ext cx="3962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And find in </a:t>
            </a:r>
          </a:p>
          <a:p>
            <a:r>
              <a:rPr lang="en-US" sz="3600" dirty="0"/>
              <a:t>the Litany </a:t>
            </a:r>
            <a:r>
              <a:rPr lang="en-US" sz="3600"/>
              <a:t>of Supplication,</a:t>
            </a:r>
            <a:endParaRPr lang="en-US" sz="3600" dirty="0"/>
          </a:p>
          <a:p>
            <a:r>
              <a:rPr lang="en-US" sz="3600" dirty="0"/>
              <a:t>the Litany of the Saints</a:t>
            </a:r>
          </a:p>
          <a:p>
            <a:r>
              <a:rPr lang="en-US" sz="3600" dirty="0"/>
              <a:t>in the Rite </a:t>
            </a:r>
          </a:p>
          <a:p>
            <a:r>
              <a:rPr lang="en-US" sz="3600" dirty="0"/>
              <a:t>of Consecration…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6C7CEA-ABBE-E473-BC73-52A6D04A4E6B}"/>
              </a:ext>
            </a:extLst>
          </p:cNvPr>
          <p:cNvSpPr txBox="1"/>
          <p:nvPr/>
        </p:nvSpPr>
        <p:spPr>
          <a:xfrm>
            <a:off x="2892552" y="6553200"/>
            <a:ext cx="3505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/>
              <a:t>Gifts beyond measure!</a:t>
            </a:r>
          </a:p>
          <a:p>
            <a:pPr algn="r"/>
            <a:endParaRPr lang="en-US" dirty="0"/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227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1A66B-1309-C58F-82B9-83915494EC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US" sz="6000" dirty="0">
                <a:latin typeface="Edwardian Script ITC" panose="030303020407070D0804" pitchFamily="66" charset="0"/>
              </a:rPr>
            </a:br>
            <a:r>
              <a:rPr lang="en-US" sz="10700" dirty="0">
                <a:latin typeface="Edwardian Script ITC" panose="030303020407070D0804" pitchFamily="66" charset="0"/>
              </a:rPr>
              <a:t>Baptism</a:t>
            </a:r>
          </a:p>
        </p:txBody>
      </p:sp>
    </p:spTree>
    <p:extLst>
      <p:ext uri="{BB962C8B-B14F-4D97-AF65-F5344CB8AC3E}">
        <p14:creationId xmlns:p14="http://schemas.microsoft.com/office/powerpoint/2010/main" val="1248487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41735" y="5334000"/>
            <a:ext cx="5829300" cy="235796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“I baptize you</a:t>
            </a:r>
            <a:br>
              <a:rPr lang="en-US" dirty="0"/>
            </a:br>
            <a:r>
              <a:rPr lang="en-US" dirty="0"/>
              <a:t>in the name </a:t>
            </a:r>
            <a:br>
              <a:rPr lang="en-US" dirty="0"/>
            </a:br>
            <a:r>
              <a:rPr lang="en-US" dirty="0"/>
              <a:t>of the Father, </a:t>
            </a:r>
            <a:br>
              <a:rPr lang="en-US" dirty="0"/>
            </a:br>
            <a:r>
              <a:rPr lang="en-US" dirty="0"/>
              <a:t>the Son </a:t>
            </a:r>
            <a:br>
              <a:rPr lang="en-US" dirty="0"/>
            </a:br>
            <a:r>
              <a:rPr lang="en-US" dirty="0"/>
              <a:t>and the Holy Spirit…”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609600" y="4495800"/>
            <a:ext cx="5829300" cy="857249"/>
          </a:xfrm>
        </p:spPr>
        <p:txBody>
          <a:bodyPr/>
          <a:lstStyle/>
          <a:p>
            <a:pPr algn="ctr"/>
            <a:r>
              <a:rPr lang="en-US" dirty="0"/>
              <a:t>Our Baptism</a:t>
            </a:r>
          </a:p>
        </p:txBody>
      </p:sp>
      <p:pic>
        <p:nvPicPr>
          <p:cNvPr id="1029" name="Picture 5" descr="C:\Users\bswieciak\AppData\Local\Microsoft\Windows\INetCache\IE\VZ7LHQMV\the-dew-the-priest-christening-3899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5867400" cy="4454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403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D01EF-712C-CDA7-3CBC-80A099B41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989119"/>
            <a:ext cx="6172200" cy="152400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Here is our first encounter with the communion of Saints</a:t>
            </a:r>
            <a:br>
              <a:rPr lang="en-US" sz="2800" dirty="0"/>
            </a:br>
            <a:r>
              <a:rPr lang="en-US" sz="2800" dirty="0"/>
              <a:t>becoming a child of God</a:t>
            </a:r>
            <a:br>
              <a:rPr lang="en-US" sz="2800" dirty="0"/>
            </a:br>
            <a:r>
              <a:rPr lang="en-US" sz="2800" dirty="0"/>
              <a:t>given the name of a saint.</a:t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4" name="Content Placeholder 3" descr="A hand of two adults and a kid on top of each other">
            <a:extLst>
              <a:ext uri="{FF2B5EF4-FFF2-40B4-BE49-F238E27FC236}">
                <a16:creationId xmlns:a16="http://schemas.microsoft.com/office/drawing/2014/main" id="{EB43238D-64DF-CE87-8C09-B2F0AF755D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270" t="4918" r="13707" b="-4919"/>
          <a:stretch/>
        </p:blipFill>
        <p:spPr>
          <a:xfrm>
            <a:off x="982193" y="2502508"/>
            <a:ext cx="4893614" cy="49401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35D355-2642-2B4F-8632-1A28DA9E5410}"/>
              </a:ext>
            </a:extLst>
          </p:cNvPr>
          <p:cNvSpPr txBox="1"/>
          <p:nvPr/>
        </p:nvSpPr>
        <p:spPr>
          <a:xfrm>
            <a:off x="1713054" y="7315200"/>
            <a:ext cx="34318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What name have you been given?</a:t>
            </a:r>
            <a:br>
              <a:rPr lang="en-US" sz="1800" dirty="0"/>
            </a:br>
            <a:r>
              <a:rPr lang="en-US" sz="1800" dirty="0"/>
              <a:t>Who is you patron Saint?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747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7B491-9C26-BD4F-3E28-A81214B89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With this Sacrament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41EBD1-DE31-4D2C-66AF-D92180BBB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/>
              <a:t>you now have a Guide through </a:t>
            </a:r>
          </a:p>
          <a:p>
            <a:pPr algn="ctr"/>
            <a:r>
              <a:rPr lang="en-US" sz="2400" dirty="0"/>
              <a:t>the changing waters of life</a:t>
            </a:r>
          </a:p>
        </p:txBody>
      </p:sp>
      <p:pic>
        <p:nvPicPr>
          <p:cNvPr id="5" name="Content Placeholder 4" descr="Lighthouse at the beach">
            <a:extLst>
              <a:ext uri="{FF2B5EF4-FFF2-40B4-BE49-F238E27FC236}">
                <a16:creationId xmlns:a16="http://schemas.microsoft.com/office/drawing/2014/main" id="{DD4C35A9-1751-C124-CA01-86E5946FFE5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7" r="25509"/>
          <a:stretch/>
        </p:blipFill>
        <p:spPr>
          <a:xfrm>
            <a:off x="-304800" y="817563"/>
            <a:ext cx="7162800" cy="5354637"/>
          </a:xfrm>
          <a:custGeom>
            <a:avLst/>
            <a:gdLst/>
            <a:ahLst/>
            <a:cxnLst/>
            <a:rect l="l" t="t" r="r" b="b"/>
            <a:pathLst>
              <a:path w="5620032" h="6856412">
                <a:moveTo>
                  <a:pt x="13187" y="0"/>
                </a:moveTo>
                <a:lnTo>
                  <a:pt x="5620032" y="0"/>
                </a:lnTo>
                <a:lnTo>
                  <a:pt x="5620032" y="6856412"/>
                </a:lnTo>
                <a:lnTo>
                  <a:pt x="0" y="6856412"/>
                </a:lnTo>
                <a:lnTo>
                  <a:pt x="64318" y="6298274"/>
                </a:lnTo>
                <a:cubicBezTo>
                  <a:pt x="203221" y="4970220"/>
                  <a:pt x="240510" y="3632077"/>
                  <a:pt x="97152" y="2276000"/>
                </a:cubicBezTo>
                <a:cubicBezTo>
                  <a:pt x="35713" y="1694824"/>
                  <a:pt x="7455" y="1116942"/>
                  <a:pt x="6154" y="541737"/>
                </a:cubicBezTo>
                <a:close/>
              </a:path>
            </a:pathLst>
          </a:cu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A00A7E1-B84F-1055-7FB0-5AEB3EC2A18E}"/>
              </a:ext>
            </a:extLst>
          </p:cNvPr>
          <p:cNvSpPr/>
          <p:nvPr/>
        </p:nvSpPr>
        <p:spPr>
          <a:xfrm>
            <a:off x="-304800" y="817563"/>
            <a:ext cx="304800" cy="55832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689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2394DFF-EBFE-B071-22C5-0849C3A09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b="0" dirty="0"/>
              <a:t>We have our </a:t>
            </a:r>
            <a:r>
              <a:rPr lang="en-US" sz="2800" b="0" i="1" dirty="0"/>
              <a:t>LINK</a:t>
            </a:r>
            <a:r>
              <a:rPr lang="en-US" sz="2800" b="0" dirty="0"/>
              <a:t> between Heaven and Earth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F1DD97B-0C73-7EE6-B94E-64DF05D13FF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/>
              <a:t>in the puzzle of life…</a:t>
            </a:r>
          </a:p>
        </p:txBody>
      </p:sp>
      <p:pic>
        <p:nvPicPr>
          <p:cNvPr id="8" name="Content Placeholder 4" descr="White puzzle with one red piece">
            <a:extLst>
              <a:ext uri="{FF2B5EF4-FFF2-40B4-BE49-F238E27FC236}">
                <a16:creationId xmlns:a16="http://schemas.microsoft.com/office/drawing/2014/main" id="{E6CF399B-6882-6FBD-F9A4-537234CB3AF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6" r="28906"/>
          <a:stretch>
            <a:fillRect/>
          </a:stretch>
        </p:blipFill>
        <p:spPr>
          <a:xfrm>
            <a:off x="1344613" y="817563"/>
            <a:ext cx="4114800" cy="5486400"/>
          </a:xfrm>
        </p:spPr>
      </p:pic>
    </p:spTree>
    <p:extLst>
      <p:ext uri="{BB962C8B-B14F-4D97-AF65-F5344CB8AC3E}">
        <p14:creationId xmlns:p14="http://schemas.microsoft.com/office/powerpoint/2010/main" val="497525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ED80BFE-5162-1043-95A3-6D325E1CC69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673F780-7F44-7D50-B66D-CEF2C2FF156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4" descr="Wheat field">
            <a:extLst>
              <a:ext uri="{FF2B5EF4-FFF2-40B4-BE49-F238E27FC236}">
                <a16:creationId xmlns:a16="http://schemas.microsoft.com/office/drawing/2014/main" id="{96E843DC-858B-A33E-C1F3-5C89583A88E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6" r="25006"/>
          <a:stretch/>
        </p:blipFill>
        <p:spPr>
          <a:xfrm>
            <a:off x="0" y="-1752600"/>
            <a:ext cx="6858000" cy="10820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EA80077-3FEA-8251-8267-123D6785A3AB}"/>
              </a:ext>
            </a:extLst>
          </p:cNvPr>
          <p:cNvSpPr txBox="1"/>
          <p:nvPr/>
        </p:nvSpPr>
        <p:spPr>
          <a:xfrm>
            <a:off x="1066800" y="914400"/>
            <a:ext cx="26304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996633"/>
                </a:solidFill>
              </a:rPr>
              <a:t>Joining with </a:t>
            </a:r>
          </a:p>
          <a:p>
            <a:pPr algn="r"/>
            <a:r>
              <a:rPr lang="en-US" dirty="0">
                <a:solidFill>
                  <a:srgbClr val="996633"/>
                </a:solidFill>
              </a:rPr>
              <a:t>the </a:t>
            </a:r>
          </a:p>
          <a:p>
            <a:pPr algn="r"/>
            <a:r>
              <a:rPr lang="en-US" dirty="0">
                <a:solidFill>
                  <a:srgbClr val="996633"/>
                </a:solidFill>
              </a:rPr>
              <a:t>Communion of Saints </a:t>
            </a:r>
          </a:p>
          <a:p>
            <a:pPr algn="r"/>
            <a:r>
              <a:rPr lang="en-US" dirty="0">
                <a:solidFill>
                  <a:srgbClr val="996633"/>
                </a:solidFill>
              </a:rPr>
              <a:t>and </a:t>
            </a:r>
          </a:p>
          <a:p>
            <a:pPr algn="r"/>
            <a:r>
              <a:rPr lang="en-US" dirty="0">
                <a:solidFill>
                  <a:srgbClr val="996633"/>
                </a:solidFill>
              </a:rPr>
              <a:t>following </a:t>
            </a:r>
          </a:p>
          <a:p>
            <a:pPr algn="r"/>
            <a:r>
              <a:rPr lang="en-US" dirty="0">
                <a:solidFill>
                  <a:srgbClr val="996633"/>
                </a:solidFill>
              </a:rPr>
              <a:t>their examples,</a:t>
            </a:r>
          </a:p>
          <a:p>
            <a:pPr algn="r"/>
            <a:r>
              <a:rPr lang="en-US" dirty="0">
                <a:solidFill>
                  <a:srgbClr val="996633"/>
                </a:solidFill>
              </a:rPr>
              <a:t>our participation </a:t>
            </a:r>
          </a:p>
          <a:p>
            <a:pPr algn="r"/>
            <a:r>
              <a:rPr lang="en-US" dirty="0">
                <a:solidFill>
                  <a:srgbClr val="996633"/>
                </a:solidFill>
              </a:rPr>
              <a:t>in the Sacraments,</a:t>
            </a:r>
          </a:p>
          <a:p>
            <a:pPr algn="r"/>
            <a:r>
              <a:rPr lang="en-US" dirty="0">
                <a:solidFill>
                  <a:srgbClr val="996633"/>
                </a:solidFill>
              </a:rPr>
              <a:t>the holy Mass </a:t>
            </a:r>
          </a:p>
          <a:p>
            <a:pPr algn="r"/>
            <a:r>
              <a:rPr lang="en-US" dirty="0">
                <a:solidFill>
                  <a:srgbClr val="996633"/>
                </a:solidFill>
              </a:rPr>
              <a:t>teaches us </a:t>
            </a:r>
          </a:p>
          <a:p>
            <a:pPr algn="r"/>
            <a:r>
              <a:rPr lang="en-US" dirty="0">
                <a:solidFill>
                  <a:srgbClr val="996633"/>
                </a:solidFill>
              </a:rPr>
              <a:t>to die to ourselves </a:t>
            </a:r>
          </a:p>
          <a:p>
            <a:pPr algn="r"/>
            <a:r>
              <a:rPr lang="en-US" dirty="0">
                <a:solidFill>
                  <a:srgbClr val="996633"/>
                </a:solidFill>
              </a:rPr>
              <a:t>and be filled </a:t>
            </a:r>
          </a:p>
          <a:p>
            <a:pPr algn="r"/>
            <a:r>
              <a:rPr lang="en-US" dirty="0">
                <a:solidFill>
                  <a:srgbClr val="996633"/>
                </a:solidFill>
              </a:rPr>
              <a:t>with God’s Life,</a:t>
            </a:r>
          </a:p>
          <a:p>
            <a:pPr algn="r"/>
            <a:r>
              <a:rPr lang="en-US" dirty="0">
                <a:solidFill>
                  <a:srgbClr val="996633"/>
                </a:solidFill>
              </a:rPr>
              <a:t>His very Presence</a:t>
            </a:r>
          </a:p>
        </p:txBody>
      </p:sp>
    </p:spTree>
    <p:extLst>
      <p:ext uri="{BB962C8B-B14F-4D97-AF65-F5344CB8AC3E}">
        <p14:creationId xmlns:p14="http://schemas.microsoft.com/office/powerpoint/2010/main" val="3206449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42900" y="364067"/>
            <a:ext cx="6134100" cy="1236133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7300" b="0" dirty="0">
                <a:solidFill>
                  <a:srgbClr val="C00000"/>
                </a:solidFill>
                <a:latin typeface="Edwardian Script ITC" pitchFamily="66" charset="0"/>
              </a:rPr>
              <a:t>  The Holy Mass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42900" y="1905000"/>
            <a:ext cx="2514600" cy="533400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There are several places where “saints” </a:t>
            </a:r>
          </a:p>
          <a:p>
            <a:pPr marL="0" indent="0" algn="ctr">
              <a:buNone/>
            </a:pPr>
            <a:r>
              <a:rPr lang="en-US" dirty="0"/>
              <a:t>are mentioned </a:t>
            </a:r>
          </a:p>
          <a:p>
            <a:pPr marL="0" indent="0" algn="ctr">
              <a:buNone/>
            </a:pPr>
            <a:r>
              <a:rPr lang="en-US" dirty="0"/>
              <a:t>in the text/prayers </a:t>
            </a:r>
          </a:p>
          <a:p>
            <a:pPr marL="0" indent="0" algn="ctr">
              <a:buNone/>
            </a:pPr>
            <a:r>
              <a:rPr lang="en-US" dirty="0"/>
              <a:t>of the Mass.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type="body" sz="half" idx="2"/>
          </p:nvPr>
        </p:nvSpPr>
        <p:spPr>
          <a:xfrm>
            <a:off x="3204519" y="2209800"/>
            <a:ext cx="3657600" cy="579755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/>
              <a:t>“I confess…</a:t>
            </a:r>
          </a:p>
          <a:p>
            <a:pPr marL="0" indent="0">
              <a:buNone/>
            </a:pPr>
            <a:r>
              <a:rPr lang="en-US" sz="2400" dirty="0"/>
              <a:t>and I ask Blessed Mary  </a:t>
            </a:r>
          </a:p>
          <a:p>
            <a:pPr marL="0" indent="0">
              <a:buNone/>
            </a:pPr>
            <a:r>
              <a:rPr lang="en-US" sz="2400" dirty="0"/>
              <a:t>     ever Virgin, all the </a:t>
            </a:r>
          </a:p>
          <a:p>
            <a:pPr marL="0" indent="0">
              <a:buNone/>
            </a:pPr>
            <a:r>
              <a:rPr lang="en-US" sz="2400" dirty="0"/>
              <a:t>       angels and saints…”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“I believe…</a:t>
            </a:r>
          </a:p>
          <a:p>
            <a:pPr marL="0" indent="0">
              <a:buNone/>
            </a:pPr>
            <a:r>
              <a:rPr lang="en-US" sz="2400" dirty="0"/>
              <a:t>in the communion</a:t>
            </a:r>
          </a:p>
          <a:p>
            <a:pPr marL="0" indent="0">
              <a:buNone/>
            </a:pPr>
            <a:r>
              <a:rPr lang="en-US" sz="2400" dirty="0"/>
              <a:t>          of saints...”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/>
              <a:t>Eucharistic Prayer I</a:t>
            </a:r>
          </a:p>
          <a:p>
            <a:pPr marL="0" indent="0">
              <a:buNone/>
            </a:pPr>
            <a:r>
              <a:rPr lang="en-US" sz="2400" dirty="0"/>
              <a:t>   The Roman Canon</a:t>
            </a:r>
          </a:p>
          <a:p>
            <a:pPr marL="0" indent="0">
              <a:buNone/>
            </a:pPr>
            <a:r>
              <a:rPr lang="en-US" sz="2400" dirty="0"/>
              <a:t>“…Agatha, Lucy, Agnes…”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1" name="Picture 3" descr="C:\Users\bswieciak\AppData\Local\Microsoft\Windows\INetCache\IE\VZ7LHQMV\83IIj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733011"/>
            <a:ext cx="689919" cy="67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7799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6514</TotalTime>
  <Words>403</Words>
  <Application>Microsoft Office PowerPoint</Application>
  <PresentationFormat>On-screen Show (4:3)</PresentationFormat>
  <Paragraphs>87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Century Schoolbook</vt:lpstr>
      <vt:lpstr>Edwardian Script ITC</vt:lpstr>
      <vt:lpstr>Tahoma</vt:lpstr>
      <vt:lpstr>Office Theme</vt:lpstr>
      <vt:lpstr>The Litany  of the Saints</vt:lpstr>
      <vt:lpstr>This an Introduction to the Series  on the  Litany of Supplication the Litany of the Saints</vt:lpstr>
      <vt:lpstr> Baptism</vt:lpstr>
      <vt:lpstr>“I baptize you in the name  of the Father,  the Son  and the Holy Spirit…”</vt:lpstr>
      <vt:lpstr>Here is our first encounter with the communion of Saints becoming a child of God given the name of a saint. </vt:lpstr>
      <vt:lpstr>With this Sacrament </vt:lpstr>
      <vt:lpstr>We have our LINK between Heaven and Earth</vt:lpstr>
      <vt:lpstr>PowerPoint Presentation</vt:lpstr>
      <vt:lpstr>  The Holy Mass</vt:lpstr>
      <vt:lpstr> </vt:lpstr>
      <vt:lpstr>Remembering that day in the Upper Room… then  our Confirmation …</vt:lpstr>
      <vt:lpstr>At your confirmation….</vt:lpstr>
      <vt:lpstr>Lives of the Saints</vt:lpstr>
      <vt:lpstr>This brings us  to more new life </vt:lpstr>
      <vt:lpstr>The gift of virginity for the sake of the Kingdom.</vt:lpstr>
      <vt:lpstr>yOur Joy </vt:lpstr>
      <vt:lpstr>PowerPoint Presentation</vt:lpstr>
      <vt:lpstr>Accept and live the purity of life</vt:lpstr>
      <vt:lpstr>PowerPoint Presentation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Litany  of the Saints</dc:title>
  <dc:creator>Barb Swieciak</dc:creator>
  <cp:lastModifiedBy>Barbara Swieciak</cp:lastModifiedBy>
  <cp:revision>16</cp:revision>
  <dcterms:created xsi:type="dcterms:W3CDTF">2023-09-21T20:19:51Z</dcterms:created>
  <dcterms:modified xsi:type="dcterms:W3CDTF">2023-10-02T06:14:56Z</dcterms:modified>
</cp:coreProperties>
</file>